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Lst>
  <p:notesMasterIdLst>
    <p:notesMasterId r:id="rId19"/>
  </p:notesMasterIdLst>
  <p:sldIdLst>
    <p:sldId id="2145706690" r:id="rId7"/>
    <p:sldId id="2145706685" r:id="rId8"/>
    <p:sldId id="2145706700" r:id="rId9"/>
    <p:sldId id="2145706699" r:id="rId10"/>
    <p:sldId id="2145706664" r:id="rId11"/>
    <p:sldId id="2145706687" r:id="rId12"/>
    <p:sldId id="2145706697" r:id="rId13"/>
    <p:sldId id="2145706698" r:id="rId14"/>
    <p:sldId id="2145706701" r:id="rId15"/>
    <p:sldId id="2145706702" r:id="rId16"/>
    <p:sldId id="2145706683" r:id="rId17"/>
    <p:sldId id="21457067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B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B4F384-5C7C-42E0-8830-F4BCBDF010F5}" v="1" dt="2021-04-30T22:31:21.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780" autoAdjust="0"/>
  </p:normalViewPr>
  <p:slideViewPr>
    <p:cSldViewPr snapToGrid="0">
      <p:cViewPr varScale="1">
        <p:scale>
          <a:sx n="152" d="100"/>
          <a:sy n="152" d="100"/>
        </p:scale>
        <p:origin x="10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2_3" csCatId="accent2"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standards</a:t>
          </a: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a:latin typeface="Segoe UI" panose="020B0502040204020203" pitchFamily="34" charset="0"/>
              <a:cs typeface="Segoe UI" panose="020B0502040204020203" pitchFamily="34" charset="0"/>
            </a:rPr>
            <a:t>best practices</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a:latin typeface="Segoe UI" panose="020B0502040204020203" pitchFamily="34" charset="0"/>
              <a:cs typeface="Segoe UI" panose="020B0502040204020203" pitchFamily="34" charset="0"/>
            </a:rPr>
            <a:t>rapid iteration/</a:t>
          </a:r>
        </a:p>
        <a:p>
          <a:r>
            <a:rPr lang="en-US" sz="2000">
              <a:latin typeface="Segoe UI" panose="020B0502040204020203" pitchFamily="34" charset="0"/>
              <a:cs typeface="Segoe UI" panose="020B0502040204020203" pitchFamily="34" charset="0"/>
            </a:rPr>
            <a:t>emergent design</a:t>
          </a:r>
          <a:endParaRPr lang="en-US" sz="140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a:latin typeface="Segoe UI" panose="020B0502040204020203" pitchFamily="34" charset="0"/>
              <a:cs typeface="Segoe UI" panose="020B0502040204020203" pitchFamily="34" charset="0"/>
            </a:rPr>
            <a:t>modern tech</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a:latin typeface="Segoe UI" panose="020B0502040204020203" pitchFamily="34" charset="0"/>
              <a:cs typeface="Segoe UI" panose="020B0502040204020203" pitchFamily="34" charset="0"/>
            </a:rPr>
            <a:t>ecosystem / global community</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3747C-0F33-4F00-B3C4-1AA730163EB2}"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073719A9-334D-46FB-9D96-588DE9087E77}">
      <dgm:prSet phldrT="[Text]" phldr="0" custT="1"/>
      <dgm:spPr>
        <a:xfrm>
          <a:off x="435910"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gm:spPr>
      <dgm:t>
        <a:bodyPr/>
        <a:lstStyle/>
        <a:p>
          <a:pPr>
            <a:buNone/>
          </a:pPr>
          <a:r>
            <a:rPr lang="en-US" sz="900" dirty="0">
              <a:solidFill>
                <a:srgbClr val="243A5E"/>
              </a:solidFill>
              <a:latin typeface="Segoe UI"/>
              <a:ea typeface="+mn-ea"/>
              <a:cs typeface="+mn-cs"/>
            </a:rPr>
            <a:t>Define the problem with key groups</a:t>
          </a:r>
        </a:p>
      </dgm:t>
    </dgm:pt>
    <dgm:pt modelId="{D8E13539-D6CF-47C1-B5E9-22531A3E483A}" type="parTrans" cxnId="{7B588CE6-0F7D-4188-9BB2-CAEDF9076352}">
      <dgm:prSet/>
      <dgm:spPr/>
      <dgm:t>
        <a:bodyPr/>
        <a:lstStyle/>
        <a:p>
          <a:endParaRPr lang="en-US" sz="900">
            <a:solidFill>
              <a:schemeClr val="bg2"/>
            </a:solidFill>
          </a:endParaRPr>
        </a:p>
      </dgm:t>
    </dgm:pt>
    <dgm:pt modelId="{17749051-BA9B-4C64-903B-05EFBFAC3D43}" type="sibTrans" cxnId="{7B588CE6-0F7D-4188-9BB2-CAEDF9076352}">
      <dgm:prSet/>
      <dgm:spPr/>
      <dgm:t>
        <a:bodyPr/>
        <a:lstStyle/>
        <a:p>
          <a:endParaRPr lang="en-US" sz="900">
            <a:solidFill>
              <a:schemeClr val="bg2"/>
            </a:solidFill>
          </a:endParaRPr>
        </a:p>
      </dgm:t>
    </dgm:pt>
    <dgm:pt modelId="{DEA3A580-C8CC-4225-91C1-25F3F02172E8}">
      <dgm:prSet phldrT="[Text]" phldr="0" custT="1"/>
      <dgm:spPr>
        <a:xfrm>
          <a:off x="1856134"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gm:spPr>
      <dgm:t>
        <a:bodyPr/>
        <a:lstStyle/>
        <a:p>
          <a:pPr>
            <a:buNone/>
          </a:pPr>
          <a:r>
            <a:rPr lang="en-US" sz="900" b="0" dirty="0">
              <a:solidFill>
                <a:srgbClr val="243A5E"/>
              </a:solidFill>
              <a:latin typeface="Segoe UI"/>
              <a:ea typeface="+mn-ea"/>
              <a:cs typeface="+mn-cs"/>
            </a:rPr>
            <a:t>Define data needed and </a:t>
          </a:r>
          <a:r>
            <a:rPr lang="en-US" sz="900" b="1" dirty="0">
              <a:solidFill>
                <a:srgbClr val="243A5E"/>
              </a:solidFill>
              <a:latin typeface="Segoe UI"/>
              <a:ea typeface="+mn-ea"/>
              <a:cs typeface="+mn-cs"/>
            </a:rPr>
            <a:t>inclusively </a:t>
          </a:r>
          <a:r>
            <a:rPr lang="en-US" sz="900" b="0" dirty="0">
              <a:solidFill>
                <a:srgbClr val="243A5E"/>
              </a:solidFill>
              <a:latin typeface="Segoe UI"/>
              <a:ea typeface="+mn-ea"/>
              <a:cs typeface="+mn-cs"/>
            </a:rPr>
            <a:t>collect data</a:t>
          </a:r>
        </a:p>
      </dgm:t>
    </dgm:pt>
    <dgm:pt modelId="{5472D884-99DE-41D7-B802-22CE06AACDA6}" type="parTrans" cxnId="{90E340FD-92A5-4313-BD26-1E90183A2995}">
      <dgm:prSet/>
      <dgm:spPr/>
      <dgm:t>
        <a:bodyPr/>
        <a:lstStyle/>
        <a:p>
          <a:endParaRPr lang="en-US" sz="900">
            <a:solidFill>
              <a:schemeClr val="bg2"/>
            </a:solidFill>
          </a:endParaRPr>
        </a:p>
      </dgm:t>
    </dgm:pt>
    <dgm:pt modelId="{A0ABD80F-DFB1-43C7-B50F-5A37E3A15101}" type="sibTrans" cxnId="{90E340FD-92A5-4313-BD26-1E90183A2995}">
      <dgm:prSet/>
      <dgm:spPr/>
      <dgm:t>
        <a:bodyPr/>
        <a:lstStyle/>
        <a:p>
          <a:endParaRPr lang="en-US" sz="900">
            <a:solidFill>
              <a:schemeClr val="bg2"/>
            </a:solidFill>
          </a:endParaRPr>
        </a:p>
      </dgm:t>
    </dgm:pt>
    <dgm:pt modelId="{7F6894CB-64DD-4554-B714-A348532FE66A}">
      <dgm:prSet phldrT="[Text]" phldr="0" custT="1"/>
      <dgm:spPr>
        <a:xfrm>
          <a:off x="3276359"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gm:spPr>
      <dgm:t>
        <a:bodyPr/>
        <a:lstStyle/>
        <a:p>
          <a:pPr>
            <a:buNone/>
          </a:pPr>
          <a:r>
            <a:rPr lang="en-US" sz="900" dirty="0">
              <a:solidFill>
                <a:srgbClr val="243A5E"/>
              </a:solidFill>
              <a:latin typeface="Segoe UI"/>
              <a:ea typeface="+mn-ea"/>
              <a:cs typeface="+mn-cs"/>
            </a:rPr>
            <a:t>move datasets to cloud, with </a:t>
          </a:r>
          <a:r>
            <a:rPr lang="en-US" sz="900" b="1" dirty="0">
              <a:solidFill>
                <a:srgbClr val="243A5E"/>
              </a:solidFill>
              <a:latin typeface="Segoe UI"/>
              <a:ea typeface="+mn-ea"/>
              <a:cs typeface="+mn-cs"/>
            </a:rPr>
            <a:t>security and privacy</a:t>
          </a:r>
        </a:p>
      </dgm:t>
    </dgm:pt>
    <dgm:pt modelId="{4EFC7039-DD07-4DCC-B2E0-1875F7EA1EE6}" type="parTrans" cxnId="{A55A2C53-266A-45B0-8962-5E207D6DA727}">
      <dgm:prSet/>
      <dgm:spPr/>
      <dgm:t>
        <a:bodyPr/>
        <a:lstStyle/>
        <a:p>
          <a:endParaRPr lang="en-US" sz="900">
            <a:solidFill>
              <a:schemeClr val="bg2"/>
            </a:solidFill>
          </a:endParaRPr>
        </a:p>
      </dgm:t>
    </dgm:pt>
    <dgm:pt modelId="{16F48C0D-AA17-4719-8775-B21F84135E7D}" type="sibTrans" cxnId="{A55A2C53-266A-45B0-8962-5E207D6DA727}">
      <dgm:prSet/>
      <dgm:spPr/>
      <dgm:t>
        <a:bodyPr/>
        <a:lstStyle/>
        <a:p>
          <a:endParaRPr lang="en-US" sz="900">
            <a:solidFill>
              <a:schemeClr val="bg2"/>
            </a:solidFill>
          </a:endParaRPr>
        </a:p>
      </dgm:t>
    </dgm:pt>
    <dgm:pt modelId="{981DF263-9BE6-402C-942F-F3DADE3037AA}">
      <dgm:prSet phldrT="[Text]" phldr="0" custT="1"/>
      <dgm:spPr>
        <a:xfrm>
          <a:off x="6116809" y="2427852"/>
          <a:ext cx="1282484" cy="1282870"/>
        </a:xfr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gm:spPr>
      <dgm:t>
        <a:bodyPr/>
        <a:lstStyle/>
        <a:p>
          <a:pPr>
            <a:buNone/>
          </a:pPr>
          <a:r>
            <a:rPr lang="en-US" sz="900" dirty="0">
              <a:solidFill>
                <a:srgbClr val="243A5E"/>
              </a:solidFill>
              <a:latin typeface="Segoe UI"/>
              <a:ea typeface="+mn-ea"/>
              <a:cs typeface="+mn-cs"/>
            </a:rPr>
            <a:t>develop and test AI models for </a:t>
          </a:r>
          <a:r>
            <a:rPr lang="en-US" sz="900" b="1" dirty="0">
              <a:solidFill>
                <a:srgbClr val="243A5E"/>
              </a:solidFill>
              <a:latin typeface="Segoe UI"/>
              <a:ea typeface="+mn-ea"/>
              <a:cs typeface="+mn-cs"/>
            </a:rPr>
            <a:t>reliability and fairness</a:t>
          </a:r>
        </a:p>
      </dgm:t>
    </dgm:pt>
    <dgm:pt modelId="{4894A92D-158C-4C83-9F19-8D7C6B0FB644}" type="parTrans" cxnId="{2FE23A6B-8764-44B6-ABFB-F6B5F38D64F1}">
      <dgm:prSet/>
      <dgm:spPr/>
      <dgm:t>
        <a:bodyPr/>
        <a:lstStyle/>
        <a:p>
          <a:endParaRPr lang="en-US" sz="900">
            <a:solidFill>
              <a:schemeClr val="bg2"/>
            </a:solidFill>
          </a:endParaRPr>
        </a:p>
      </dgm:t>
    </dgm:pt>
    <dgm:pt modelId="{2CA6F6DB-0F9F-43C4-84AF-F7A8BF2A76B2}" type="sibTrans" cxnId="{2FE23A6B-8764-44B6-ABFB-F6B5F38D64F1}">
      <dgm:prSet/>
      <dgm:spPr/>
      <dgm:t>
        <a:bodyPr/>
        <a:lstStyle/>
        <a:p>
          <a:endParaRPr lang="en-US" sz="900">
            <a:solidFill>
              <a:schemeClr val="bg2"/>
            </a:solidFill>
          </a:endParaRPr>
        </a:p>
      </dgm:t>
    </dgm:pt>
    <dgm:pt modelId="{08163401-6532-4C97-B9DC-3B476960F1EB}">
      <dgm:prSet phldrT="[Text]" phldr="0" custT="1"/>
      <dgm:spPr>
        <a:xfrm>
          <a:off x="8957258" y="2427852"/>
          <a:ext cx="1282484" cy="1282870"/>
        </a:xfr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gm:spPr>
      <dgm:t>
        <a:bodyPr/>
        <a:lstStyle/>
        <a:p>
          <a:pPr>
            <a:buNone/>
          </a:pPr>
          <a:r>
            <a:rPr lang="en-US" sz="900" dirty="0">
              <a:solidFill>
                <a:srgbClr val="243A5E"/>
              </a:solidFill>
              <a:latin typeface="Segoe UI"/>
              <a:ea typeface="+mn-ea"/>
              <a:cs typeface="+mn-cs"/>
            </a:rPr>
            <a:t>pilot AI experiences, iterate with feedback</a:t>
          </a:r>
        </a:p>
      </dgm:t>
    </dgm:pt>
    <dgm:pt modelId="{44CFF59F-2263-4499-8BA1-DB3D24CE8CEB}" type="parTrans" cxnId="{638E6E9A-2874-447D-AC1C-314A6CF6FC6C}">
      <dgm:prSet/>
      <dgm:spPr/>
      <dgm:t>
        <a:bodyPr/>
        <a:lstStyle/>
        <a:p>
          <a:endParaRPr lang="en-US" sz="900">
            <a:solidFill>
              <a:schemeClr val="bg2"/>
            </a:solidFill>
          </a:endParaRPr>
        </a:p>
      </dgm:t>
    </dgm:pt>
    <dgm:pt modelId="{BC6BF238-0CE0-4379-A5D0-67A2BF8FF7E9}" type="sibTrans" cxnId="{638E6E9A-2874-447D-AC1C-314A6CF6FC6C}">
      <dgm:prSet/>
      <dgm:spPr/>
      <dgm:t>
        <a:bodyPr/>
        <a:lstStyle/>
        <a:p>
          <a:endParaRPr lang="en-US" sz="900">
            <a:solidFill>
              <a:schemeClr val="bg2"/>
            </a:solidFill>
          </a:endParaRPr>
        </a:p>
      </dgm:t>
    </dgm:pt>
    <dgm:pt modelId="{2977FAB5-83BB-44C8-B40F-ABB553AAD677}">
      <dgm:prSet phldrT="[Text]" phldr="0" custT="1"/>
      <dgm:spPr>
        <a:xfrm>
          <a:off x="7537033" y="2427852"/>
          <a:ext cx="1282484" cy="1282870"/>
        </a:xfr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gm:spPr>
      <dgm:t>
        <a:bodyPr lIns="0" tIns="0" rIns="0" bIns="0"/>
        <a:lstStyle/>
        <a:p>
          <a:pPr>
            <a:buNone/>
          </a:pPr>
          <a:r>
            <a:rPr lang="en-US" sz="900" dirty="0">
              <a:solidFill>
                <a:srgbClr val="243A5E"/>
              </a:solidFill>
              <a:latin typeface="Segoe UI"/>
              <a:ea typeface="+mn-ea"/>
              <a:cs typeface="+mn-cs"/>
            </a:rPr>
            <a:t>document analytical methods for </a:t>
          </a:r>
          <a:r>
            <a:rPr lang="en-US" sz="900" b="1" dirty="0">
              <a:solidFill>
                <a:srgbClr val="243A5E"/>
              </a:solidFill>
              <a:latin typeface="Segoe UI"/>
              <a:ea typeface="+mn-ea"/>
              <a:cs typeface="+mn-cs"/>
            </a:rPr>
            <a:t>transparency</a:t>
          </a:r>
        </a:p>
      </dgm:t>
    </dgm:pt>
    <dgm:pt modelId="{54FD6FCA-DF2E-4E68-9F93-DD57918EABFB}" type="parTrans" cxnId="{2B10F61F-4ACF-48E8-B365-9689C1CBF254}">
      <dgm:prSet/>
      <dgm:spPr/>
      <dgm:t>
        <a:bodyPr/>
        <a:lstStyle/>
        <a:p>
          <a:endParaRPr lang="en-US" sz="900">
            <a:solidFill>
              <a:schemeClr val="bg2"/>
            </a:solidFill>
          </a:endParaRPr>
        </a:p>
      </dgm:t>
    </dgm:pt>
    <dgm:pt modelId="{EA6997EF-184B-4409-8C30-77390BD0A938}" type="sibTrans" cxnId="{2B10F61F-4ACF-48E8-B365-9689C1CBF254}">
      <dgm:prSet/>
      <dgm:spPr/>
      <dgm:t>
        <a:bodyPr/>
        <a:lstStyle/>
        <a:p>
          <a:endParaRPr lang="en-US" sz="900">
            <a:solidFill>
              <a:schemeClr val="bg2"/>
            </a:solidFill>
          </a:endParaRPr>
        </a:p>
      </dgm:t>
    </dgm:pt>
    <dgm:pt modelId="{C81CE095-1DA9-4C2B-8DCC-D49B87CD2618}">
      <dgm:prSet phldrT="[Text]" phldr="0" custT="1"/>
      <dgm:spPr>
        <a:xfrm>
          <a:off x="10377483" y="2427852"/>
          <a:ext cx="1282484" cy="1282870"/>
        </a:xfr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gm:spPr>
      <dgm:t>
        <a:bodyPr lIns="0" tIns="0" rIns="0" bIns="0"/>
        <a:lstStyle/>
        <a:p>
          <a:pPr>
            <a:buNone/>
          </a:pPr>
          <a:r>
            <a:rPr lang="en-US" sz="900" dirty="0">
              <a:solidFill>
                <a:srgbClr val="243A5E"/>
              </a:solidFill>
              <a:latin typeface="Segoe UI"/>
              <a:ea typeface="+mn-ea"/>
              <a:cs typeface="+mn-cs"/>
            </a:rPr>
            <a:t>Monitor AI system for </a:t>
          </a:r>
          <a:r>
            <a:rPr lang="en-US" sz="900" b="1" dirty="0">
              <a:solidFill>
                <a:srgbClr val="243A5E"/>
              </a:solidFill>
              <a:latin typeface="Segoe UI"/>
              <a:ea typeface="+mn-ea"/>
              <a:cs typeface="+mn-cs"/>
            </a:rPr>
            <a:t>accountability</a:t>
          </a:r>
        </a:p>
      </dgm:t>
    </dgm:pt>
    <dgm:pt modelId="{A659F103-22D2-48BE-9EAC-45E745407BEC}" type="parTrans" cxnId="{E7CB1B78-8973-438D-95F9-64739298A0E3}">
      <dgm:prSet/>
      <dgm:spPr/>
      <dgm:t>
        <a:bodyPr/>
        <a:lstStyle/>
        <a:p>
          <a:endParaRPr lang="en-US" sz="900">
            <a:solidFill>
              <a:schemeClr val="bg2"/>
            </a:solidFill>
          </a:endParaRPr>
        </a:p>
      </dgm:t>
    </dgm:pt>
    <dgm:pt modelId="{75DE8AB8-BCF3-4D9F-AD59-F107F1F81B4A}" type="sibTrans" cxnId="{E7CB1B78-8973-438D-95F9-64739298A0E3}">
      <dgm:prSet/>
      <dgm:spPr/>
      <dgm:t>
        <a:bodyPr/>
        <a:lstStyle/>
        <a:p>
          <a:endParaRPr lang="en-US" sz="900">
            <a:solidFill>
              <a:schemeClr val="bg2"/>
            </a:solidFill>
          </a:endParaRPr>
        </a:p>
      </dgm:t>
    </dgm:pt>
    <dgm:pt modelId="{C832450A-480A-4DF0-84DA-7F261A615281}" type="pres">
      <dgm:prSet presAssocID="{9DD3747C-0F33-4F00-B3C4-1AA730163EB2}" presName="Name0" presStyleCnt="0">
        <dgm:presLayoutVars>
          <dgm:chMax val="11"/>
          <dgm:chPref val="11"/>
          <dgm:dir/>
          <dgm:resizeHandles/>
        </dgm:presLayoutVars>
      </dgm:prSet>
      <dgm:spPr/>
    </dgm:pt>
    <dgm:pt modelId="{DC43F3EF-264B-414A-B143-AD722E79FD1C}" type="pres">
      <dgm:prSet presAssocID="{C81CE095-1DA9-4C2B-8DCC-D49B87CD2618}" presName="Accent7" presStyleCnt="0"/>
      <dgm:spPr/>
    </dgm:pt>
    <dgm:pt modelId="{DA367129-491A-4AD8-BA3C-55201070ABC1}" type="pres">
      <dgm:prSet presAssocID="{C81CE095-1DA9-4C2B-8DCC-D49B87CD2618}" presName="Accent" presStyleLbl="node1" presStyleIdx="0" presStyleCnt="7"/>
      <dgm:spPr>
        <a:xfrm>
          <a:off x="10332341" y="2382026"/>
          <a:ext cx="1373925" cy="137452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gm:spPr>
    </dgm:pt>
    <dgm:pt modelId="{5276D2FA-FDB9-48CA-BCF1-70C9F447018D}" type="pres">
      <dgm:prSet presAssocID="{C81CE095-1DA9-4C2B-8DCC-D49B87CD2618}" presName="ParentBackground7" presStyleCnt="0"/>
      <dgm:spPr/>
    </dgm:pt>
    <dgm:pt modelId="{5CA160B5-BDE3-445D-89DF-2FFFF754216A}" type="pres">
      <dgm:prSet presAssocID="{C81CE095-1DA9-4C2B-8DCC-D49B87CD2618}" presName="ParentBackground" presStyleLbl="fgAcc1" presStyleIdx="0" presStyleCnt="7"/>
      <dgm:spPr>
        <a:prstGeom prst="ellipse">
          <a:avLst/>
        </a:prstGeom>
      </dgm:spPr>
    </dgm:pt>
    <dgm:pt modelId="{5057C960-6599-4945-BDC8-C1BCD23C889A}" type="pres">
      <dgm:prSet presAssocID="{C81CE095-1DA9-4C2B-8DCC-D49B87CD2618}" presName="Parent7" presStyleLbl="revTx" presStyleIdx="0" presStyleCnt="0">
        <dgm:presLayoutVars>
          <dgm:chMax val="1"/>
          <dgm:chPref val="1"/>
          <dgm:bulletEnabled val="1"/>
        </dgm:presLayoutVars>
      </dgm:prSet>
      <dgm:spPr/>
    </dgm:pt>
    <dgm:pt modelId="{C7FF3EE8-E782-437C-8989-A2936EE7B47F}" type="pres">
      <dgm:prSet presAssocID="{08163401-6532-4C97-B9DC-3B476960F1EB}" presName="Accent6" presStyleCnt="0"/>
      <dgm:spPr/>
    </dgm:pt>
    <dgm:pt modelId="{8432AE06-2CFA-42B1-BC05-44C4E325665E}" type="pres">
      <dgm:prSet presAssocID="{08163401-6532-4C97-B9DC-3B476960F1EB}" presName="Accent" presStyleLbl="node1" presStyleIdx="1" presStyleCnt="7"/>
      <dgm:spPr>
        <a:xfrm rot="2700000">
          <a:off x="8910825" y="2382069"/>
          <a:ext cx="1374194" cy="1374194"/>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gm:spPr>
    </dgm:pt>
    <dgm:pt modelId="{DE26A94C-0AE5-4108-9432-169FEBBEDC5F}" type="pres">
      <dgm:prSet presAssocID="{08163401-6532-4C97-B9DC-3B476960F1EB}" presName="ParentBackground6" presStyleCnt="0"/>
      <dgm:spPr/>
    </dgm:pt>
    <dgm:pt modelId="{FCCD5405-9E0A-4594-A9D9-35D121CF8912}" type="pres">
      <dgm:prSet presAssocID="{08163401-6532-4C97-B9DC-3B476960F1EB}" presName="ParentBackground" presStyleLbl="fgAcc1" presStyleIdx="1" presStyleCnt="7"/>
      <dgm:spPr>
        <a:prstGeom prst="ellipse">
          <a:avLst/>
        </a:prstGeom>
      </dgm:spPr>
    </dgm:pt>
    <dgm:pt modelId="{DB6831EA-E775-4FE8-BF95-A11D83C14C75}" type="pres">
      <dgm:prSet presAssocID="{08163401-6532-4C97-B9DC-3B476960F1EB}" presName="Parent6" presStyleLbl="revTx" presStyleIdx="0" presStyleCnt="0">
        <dgm:presLayoutVars>
          <dgm:chMax val="1"/>
          <dgm:chPref val="1"/>
          <dgm:bulletEnabled val="1"/>
        </dgm:presLayoutVars>
      </dgm:prSet>
      <dgm:spPr/>
    </dgm:pt>
    <dgm:pt modelId="{6AFE7F99-E375-4C9E-9957-1A3ED8450624}" type="pres">
      <dgm:prSet presAssocID="{2977FAB5-83BB-44C8-B40F-ABB553AAD677}" presName="Accent5" presStyleCnt="0"/>
      <dgm:spPr/>
    </dgm:pt>
    <dgm:pt modelId="{B1CA889B-8150-4337-BB3D-AB81741F6EC6}" type="pres">
      <dgm:prSet presAssocID="{2977FAB5-83BB-44C8-B40F-ABB553AAD677}" presName="Accent" presStyleLbl="node1" presStyleIdx="2" presStyleCnt="7"/>
      <dgm:spPr>
        <a:xfrm rot="2700000">
          <a:off x="7490600" y="2382069"/>
          <a:ext cx="1374194" cy="1374194"/>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gm:spPr>
    </dgm:pt>
    <dgm:pt modelId="{22294A39-38D6-414F-8E76-7FDA84DD36EF}" type="pres">
      <dgm:prSet presAssocID="{2977FAB5-83BB-44C8-B40F-ABB553AAD677}" presName="ParentBackground5" presStyleCnt="0"/>
      <dgm:spPr/>
    </dgm:pt>
    <dgm:pt modelId="{B381B044-8A34-414D-8CAC-E06A22D2DFC1}" type="pres">
      <dgm:prSet presAssocID="{2977FAB5-83BB-44C8-B40F-ABB553AAD677}" presName="ParentBackground" presStyleLbl="fgAcc1" presStyleIdx="2" presStyleCnt="7"/>
      <dgm:spPr>
        <a:prstGeom prst="ellipse">
          <a:avLst/>
        </a:prstGeom>
      </dgm:spPr>
    </dgm:pt>
    <dgm:pt modelId="{1360D25A-D56D-4852-9080-3E3DD11BC81D}" type="pres">
      <dgm:prSet presAssocID="{2977FAB5-83BB-44C8-B40F-ABB553AAD677}" presName="Parent5" presStyleLbl="revTx" presStyleIdx="0" presStyleCnt="0">
        <dgm:presLayoutVars>
          <dgm:chMax val="1"/>
          <dgm:chPref val="1"/>
          <dgm:bulletEnabled val="1"/>
        </dgm:presLayoutVars>
      </dgm:prSet>
      <dgm:spPr/>
    </dgm:pt>
    <dgm:pt modelId="{BB53F707-5050-454A-A5A7-8ACEABB53144}" type="pres">
      <dgm:prSet presAssocID="{981DF263-9BE6-402C-942F-F3DADE3037AA}" presName="Accent4" presStyleCnt="0"/>
      <dgm:spPr/>
    </dgm:pt>
    <dgm:pt modelId="{D7E4B0A6-2691-4B78-B89B-9F814D0F2803}" type="pres">
      <dgm:prSet presAssocID="{981DF263-9BE6-402C-942F-F3DADE3037AA}" presName="Accent" presStyleLbl="node1" presStyleIdx="3" presStyleCnt="7"/>
      <dgm:spPr>
        <a:xfrm rot="2700000">
          <a:off x="6070375" y="2382069"/>
          <a:ext cx="1374194" cy="1374194"/>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gm:spPr>
    </dgm:pt>
    <dgm:pt modelId="{EF1FF954-176A-4376-BC1D-22223B522F0A}" type="pres">
      <dgm:prSet presAssocID="{981DF263-9BE6-402C-942F-F3DADE3037AA}" presName="ParentBackground4" presStyleCnt="0"/>
      <dgm:spPr/>
    </dgm:pt>
    <dgm:pt modelId="{BE50C455-329A-44B3-815D-AD8006E75832}" type="pres">
      <dgm:prSet presAssocID="{981DF263-9BE6-402C-942F-F3DADE3037AA}" presName="ParentBackground" presStyleLbl="fgAcc1" presStyleIdx="3" presStyleCnt="7"/>
      <dgm:spPr>
        <a:prstGeom prst="ellipse">
          <a:avLst/>
        </a:prstGeom>
      </dgm:spPr>
    </dgm:pt>
    <dgm:pt modelId="{C18D61AB-2CA3-43A3-9A20-B688DCFAC25B}" type="pres">
      <dgm:prSet presAssocID="{981DF263-9BE6-402C-942F-F3DADE3037AA}" presName="Parent4" presStyleLbl="revTx" presStyleIdx="0" presStyleCnt="0">
        <dgm:presLayoutVars>
          <dgm:chMax val="1"/>
          <dgm:chPref val="1"/>
          <dgm:bulletEnabled val="1"/>
        </dgm:presLayoutVars>
      </dgm:prSet>
      <dgm:spPr/>
    </dgm:pt>
    <dgm:pt modelId="{A1DB8124-B21D-444F-81B4-94154848F864}" type="pres">
      <dgm:prSet presAssocID="{7F6894CB-64DD-4554-B714-A348532FE66A}" presName="Accent3" presStyleCnt="0"/>
      <dgm:spPr/>
    </dgm:pt>
    <dgm:pt modelId="{261AAAA4-A09C-4F0B-B069-E56BF5183806}" type="pres">
      <dgm:prSet presAssocID="{7F6894CB-64DD-4554-B714-A348532FE66A}" presName="Accent" presStyleLbl="node1" presStyleIdx="4" presStyleCnt="7"/>
      <dgm:spPr>
        <a:xfrm rot="2700000">
          <a:off x="3229926" y="2382069"/>
          <a:ext cx="1374194" cy="1374194"/>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gm:spPr>
    </dgm:pt>
    <dgm:pt modelId="{A7162B1A-D947-49F2-98AC-4CF4B8A924DB}" type="pres">
      <dgm:prSet presAssocID="{7F6894CB-64DD-4554-B714-A348532FE66A}" presName="ParentBackground3" presStyleCnt="0"/>
      <dgm:spPr/>
    </dgm:pt>
    <dgm:pt modelId="{FE0B0C5B-63DC-4399-8C54-6F10187E9D1A}" type="pres">
      <dgm:prSet presAssocID="{7F6894CB-64DD-4554-B714-A348532FE66A}" presName="ParentBackground" presStyleLbl="fgAcc1" presStyleIdx="4" presStyleCnt="7"/>
      <dgm:spPr/>
    </dgm:pt>
    <dgm:pt modelId="{97587750-63A3-4F2F-B136-31732839C9CA}" type="pres">
      <dgm:prSet presAssocID="{7F6894CB-64DD-4554-B714-A348532FE66A}" presName="Parent3" presStyleLbl="revTx" presStyleIdx="0" presStyleCnt="0">
        <dgm:presLayoutVars>
          <dgm:chMax val="1"/>
          <dgm:chPref val="1"/>
          <dgm:bulletEnabled val="1"/>
        </dgm:presLayoutVars>
      </dgm:prSet>
      <dgm:spPr/>
    </dgm:pt>
    <dgm:pt modelId="{2BD723DD-7CCD-4C5B-8DC4-12E586B79D2C}" type="pres">
      <dgm:prSet presAssocID="{DEA3A580-C8CC-4225-91C1-25F3F02172E8}" presName="Accent2" presStyleCnt="0"/>
      <dgm:spPr/>
    </dgm:pt>
    <dgm:pt modelId="{F3FEA410-5E9E-4C06-A580-3B3F16076803}" type="pres">
      <dgm:prSet presAssocID="{DEA3A580-C8CC-4225-91C1-25F3F02172E8}" presName="Accent" presStyleLbl="node1" presStyleIdx="5" presStyleCnt="7"/>
      <dgm:spPr>
        <a:xfrm rot="2700000">
          <a:off x="1809701" y="2382069"/>
          <a:ext cx="1374194" cy="1374194"/>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gm:spPr>
    </dgm:pt>
    <dgm:pt modelId="{A7FE2CC0-DB09-4505-8FEF-5FD3C221F501}" type="pres">
      <dgm:prSet presAssocID="{DEA3A580-C8CC-4225-91C1-25F3F02172E8}" presName="ParentBackground2" presStyleCnt="0"/>
      <dgm:spPr/>
    </dgm:pt>
    <dgm:pt modelId="{C6741F31-54BE-435D-BF91-AFF4711CFD05}" type="pres">
      <dgm:prSet presAssocID="{DEA3A580-C8CC-4225-91C1-25F3F02172E8}" presName="ParentBackground" presStyleLbl="fgAcc1" presStyleIdx="5" presStyleCnt="7"/>
      <dgm:spPr/>
    </dgm:pt>
    <dgm:pt modelId="{8AA834FE-CBE1-4C63-A3E3-D7FC81B05150}" type="pres">
      <dgm:prSet presAssocID="{DEA3A580-C8CC-4225-91C1-25F3F02172E8}" presName="Parent2" presStyleLbl="revTx" presStyleIdx="0" presStyleCnt="0">
        <dgm:presLayoutVars>
          <dgm:chMax val="1"/>
          <dgm:chPref val="1"/>
          <dgm:bulletEnabled val="1"/>
        </dgm:presLayoutVars>
      </dgm:prSet>
      <dgm:spPr/>
    </dgm:pt>
    <dgm:pt modelId="{369FD64A-4829-4ED4-952C-09FF1C0D00F0}" type="pres">
      <dgm:prSet presAssocID="{073719A9-334D-46FB-9D96-588DE9087E77}" presName="Accent1" presStyleCnt="0"/>
      <dgm:spPr/>
    </dgm:pt>
    <dgm:pt modelId="{3DBB1A72-27BA-406B-BF48-04D7BF138F48}" type="pres">
      <dgm:prSet presAssocID="{073719A9-334D-46FB-9D96-588DE9087E77}" presName="Accent" presStyleLbl="node1" presStyleIdx="6" presStyleCnt="7"/>
      <dgm:spPr>
        <a:xfrm rot="2700000">
          <a:off x="389476" y="2382069"/>
          <a:ext cx="1374194" cy="1374194"/>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gm:spPr>
    </dgm:pt>
    <dgm:pt modelId="{B2EA2253-B168-4020-9E5A-6160D9456EAB}" type="pres">
      <dgm:prSet presAssocID="{073719A9-334D-46FB-9D96-588DE9087E77}" presName="ParentBackground1" presStyleCnt="0"/>
      <dgm:spPr/>
    </dgm:pt>
    <dgm:pt modelId="{32B7F48F-FB71-4DEE-919B-64844CBF6917}" type="pres">
      <dgm:prSet presAssocID="{073719A9-334D-46FB-9D96-588DE9087E77}" presName="ParentBackground" presStyleLbl="fgAcc1" presStyleIdx="6" presStyleCnt="7"/>
      <dgm:spPr/>
    </dgm:pt>
    <dgm:pt modelId="{6B079B69-CECE-4507-99CB-5E67452B3ED0}" type="pres">
      <dgm:prSet presAssocID="{073719A9-334D-46FB-9D96-588DE9087E77}" presName="Parent1" presStyleLbl="revTx" presStyleIdx="0" presStyleCnt="0">
        <dgm:presLayoutVars>
          <dgm:chMax val="1"/>
          <dgm:chPref val="1"/>
          <dgm:bulletEnabled val="1"/>
        </dgm:presLayoutVars>
      </dgm:prSet>
      <dgm:spPr/>
    </dgm:pt>
  </dgm:ptLst>
  <dgm:cxnLst>
    <dgm:cxn modelId="{2B10F61F-4ACF-48E8-B365-9689C1CBF254}" srcId="{9DD3747C-0F33-4F00-B3C4-1AA730163EB2}" destId="{2977FAB5-83BB-44C8-B40F-ABB553AAD677}" srcOrd="4" destOrd="0" parTransId="{54FD6FCA-DF2E-4E68-9F93-DD57918EABFB}" sibTransId="{EA6997EF-184B-4409-8C30-77390BD0A938}"/>
    <dgm:cxn modelId="{120A0D29-B41F-4F7C-8A85-1548FBBE3E53}" type="presOf" srcId="{08163401-6532-4C97-B9DC-3B476960F1EB}" destId="{DB6831EA-E775-4FE8-BF95-A11D83C14C75}" srcOrd="1" destOrd="0" presId="urn:microsoft.com/office/officeart/2011/layout/CircleProcess"/>
    <dgm:cxn modelId="{984FEE5F-A0C1-40CD-8B11-35BE5F11C4CC}" type="presOf" srcId="{08163401-6532-4C97-B9DC-3B476960F1EB}" destId="{FCCD5405-9E0A-4594-A9D9-35D121CF8912}" srcOrd="0" destOrd="0" presId="urn:microsoft.com/office/officeart/2011/layout/CircleProcess"/>
    <dgm:cxn modelId="{2FE23A6B-8764-44B6-ABFB-F6B5F38D64F1}" srcId="{9DD3747C-0F33-4F00-B3C4-1AA730163EB2}" destId="{981DF263-9BE6-402C-942F-F3DADE3037AA}" srcOrd="3" destOrd="0" parTransId="{4894A92D-158C-4C83-9F19-8D7C6B0FB644}" sibTransId="{2CA6F6DB-0F9F-43C4-84AF-F7A8BF2A76B2}"/>
    <dgm:cxn modelId="{1C49854C-CD02-4B52-BFD0-F78800A440C7}" type="presOf" srcId="{2977FAB5-83BB-44C8-B40F-ABB553AAD677}" destId="{B381B044-8A34-414D-8CAC-E06A22D2DFC1}" srcOrd="0" destOrd="0" presId="urn:microsoft.com/office/officeart/2011/layout/CircleProcess"/>
    <dgm:cxn modelId="{14ADA96E-1D5E-4492-8FE2-50F4C9B76127}" type="presOf" srcId="{7F6894CB-64DD-4554-B714-A348532FE66A}" destId="{FE0B0C5B-63DC-4399-8C54-6F10187E9D1A}" srcOrd="0" destOrd="0" presId="urn:microsoft.com/office/officeart/2011/layout/CircleProcess"/>
    <dgm:cxn modelId="{A55A2C53-266A-45B0-8962-5E207D6DA727}" srcId="{9DD3747C-0F33-4F00-B3C4-1AA730163EB2}" destId="{7F6894CB-64DD-4554-B714-A348532FE66A}" srcOrd="2" destOrd="0" parTransId="{4EFC7039-DD07-4DCC-B2E0-1875F7EA1EE6}" sibTransId="{16F48C0D-AA17-4719-8775-B21F84135E7D}"/>
    <dgm:cxn modelId="{98F46756-761F-4341-B259-765F2F20B2A3}" type="presOf" srcId="{981DF263-9BE6-402C-942F-F3DADE3037AA}" destId="{C18D61AB-2CA3-43A3-9A20-B688DCFAC25B}" srcOrd="1" destOrd="0" presId="urn:microsoft.com/office/officeart/2011/layout/CircleProcess"/>
    <dgm:cxn modelId="{B75CE857-789E-4D67-8522-ADB9B720A597}" type="presOf" srcId="{C81CE095-1DA9-4C2B-8DCC-D49B87CD2618}" destId="{5CA160B5-BDE3-445D-89DF-2FFFF754216A}" srcOrd="0" destOrd="0" presId="urn:microsoft.com/office/officeart/2011/layout/CircleProcess"/>
    <dgm:cxn modelId="{E7CB1B78-8973-438D-95F9-64739298A0E3}" srcId="{9DD3747C-0F33-4F00-B3C4-1AA730163EB2}" destId="{C81CE095-1DA9-4C2B-8DCC-D49B87CD2618}" srcOrd="6" destOrd="0" parTransId="{A659F103-22D2-48BE-9EAC-45E745407BEC}" sibTransId="{75DE8AB8-BCF3-4D9F-AD59-F107F1F81B4A}"/>
    <dgm:cxn modelId="{C423D65A-B1D4-44F5-8125-D8C771A416B4}" type="presOf" srcId="{981DF263-9BE6-402C-942F-F3DADE3037AA}" destId="{BE50C455-329A-44B3-815D-AD8006E75832}" srcOrd="0" destOrd="0" presId="urn:microsoft.com/office/officeart/2011/layout/CircleProcess"/>
    <dgm:cxn modelId="{A55E778F-93FE-4943-8746-A6C8D5FE8C66}" type="presOf" srcId="{073719A9-334D-46FB-9D96-588DE9087E77}" destId="{6B079B69-CECE-4507-99CB-5E67452B3ED0}" srcOrd="1" destOrd="0" presId="urn:microsoft.com/office/officeart/2011/layout/CircleProcess"/>
    <dgm:cxn modelId="{638E6E9A-2874-447D-AC1C-314A6CF6FC6C}" srcId="{9DD3747C-0F33-4F00-B3C4-1AA730163EB2}" destId="{08163401-6532-4C97-B9DC-3B476960F1EB}" srcOrd="5" destOrd="0" parTransId="{44CFF59F-2263-4499-8BA1-DB3D24CE8CEB}" sibTransId="{BC6BF238-0CE0-4379-A5D0-67A2BF8FF7E9}"/>
    <dgm:cxn modelId="{3C40F39C-37F3-41C1-AD46-6EDABC6F6254}" type="presOf" srcId="{073719A9-334D-46FB-9D96-588DE9087E77}" destId="{32B7F48F-FB71-4DEE-919B-64844CBF6917}" srcOrd="0" destOrd="0" presId="urn:microsoft.com/office/officeart/2011/layout/CircleProcess"/>
    <dgm:cxn modelId="{CC21A1C5-D3F8-4C20-8B59-572421105F63}" type="presOf" srcId="{DEA3A580-C8CC-4225-91C1-25F3F02172E8}" destId="{C6741F31-54BE-435D-BF91-AFF4711CFD05}" srcOrd="0" destOrd="0" presId="urn:microsoft.com/office/officeart/2011/layout/CircleProcess"/>
    <dgm:cxn modelId="{F6BDFCCB-C65B-4F90-8B4F-81D23910B9B1}" type="presOf" srcId="{7F6894CB-64DD-4554-B714-A348532FE66A}" destId="{97587750-63A3-4F2F-B136-31732839C9CA}" srcOrd="1" destOrd="0" presId="urn:microsoft.com/office/officeart/2011/layout/CircleProcess"/>
    <dgm:cxn modelId="{536282CD-3E4A-4A0C-8403-3C6834A0B103}" type="presOf" srcId="{DEA3A580-C8CC-4225-91C1-25F3F02172E8}" destId="{8AA834FE-CBE1-4C63-A3E3-D7FC81B05150}" srcOrd="1" destOrd="0" presId="urn:microsoft.com/office/officeart/2011/layout/CircleProcess"/>
    <dgm:cxn modelId="{831094D6-1AC8-4BD0-AC01-6C19031F6642}" type="presOf" srcId="{2977FAB5-83BB-44C8-B40F-ABB553AAD677}" destId="{1360D25A-D56D-4852-9080-3E3DD11BC81D}" srcOrd="1" destOrd="0" presId="urn:microsoft.com/office/officeart/2011/layout/CircleProcess"/>
    <dgm:cxn modelId="{7B588CE6-0F7D-4188-9BB2-CAEDF9076352}" srcId="{9DD3747C-0F33-4F00-B3C4-1AA730163EB2}" destId="{073719A9-334D-46FB-9D96-588DE9087E77}" srcOrd="0" destOrd="0" parTransId="{D8E13539-D6CF-47C1-B5E9-22531A3E483A}" sibTransId="{17749051-BA9B-4C64-903B-05EFBFAC3D43}"/>
    <dgm:cxn modelId="{2D2622ED-AD58-41A7-876F-EE1F87CFAFE6}" type="presOf" srcId="{C81CE095-1DA9-4C2B-8DCC-D49B87CD2618}" destId="{5057C960-6599-4945-BDC8-C1BCD23C889A}" srcOrd="1" destOrd="0" presId="urn:microsoft.com/office/officeart/2011/layout/CircleProcess"/>
    <dgm:cxn modelId="{4D7B94F0-9F17-4D79-B181-E7F81422BF0A}" type="presOf" srcId="{9DD3747C-0F33-4F00-B3C4-1AA730163EB2}" destId="{C832450A-480A-4DF0-84DA-7F261A615281}" srcOrd="0" destOrd="0" presId="urn:microsoft.com/office/officeart/2011/layout/CircleProcess"/>
    <dgm:cxn modelId="{90E340FD-92A5-4313-BD26-1E90183A2995}" srcId="{9DD3747C-0F33-4F00-B3C4-1AA730163EB2}" destId="{DEA3A580-C8CC-4225-91C1-25F3F02172E8}" srcOrd="1" destOrd="0" parTransId="{5472D884-99DE-41D7-B802-22CE06AACDA6}" sibTransId="{A0ABD80F-DFB1-43C7-B50F-5A37E3A15101}"/>
    <dgm:cxn modelId="{CA06AE20-94B1-4195-8AFC-96710BAA23DB}" type="presParOf" srcId="{C832450A-480A-4DF0-84DA-7F261A615281}" destId="{DC43F3EF-264B-414A-B143-AD722E79FD1C}" srcOrd="0" destOrd="0" presId="urn:microsoft.com/office/officeart/2011/layout/CircleProcess"/>
    <dgm:cxn modelId="{90893192-4842-4D78-85E4-7962858CD855}" type="presParOf" srcId="{DC43F3EF-264B-414A-B143-AD722E79FD1C}" destId="{DA367129-491A-4AD8-BA3C-55201070ABC1}" srcOrd="0" destOrd="0" presId="urn:microsoft.com/office/officeart/2011/layout/CircleProcess"/>
    <dgm:cxn modelId="{6E768EC6-6F45-4258-886F-CA92998F89C1}" type="presParOf" srcId="{C832450A-480A-4DF0-84DA-7F261A615281}" destId="{5276D2FA-FDB9-48CA-BCF1-70C9F447018D}" srcOrd="1" destOrd="0" presId="urn:microsoft.com/office/officeart/2011/layout/CircleProcess"/>
    <dgm:cxn modelId="{34065D41-D207-499F-B050-16AAB65C6B90}" type="presParOf" srcId="{5276D2FA-FDB9-48CA-BCF1-70C9F447018D}" destId="{5CA160B5-BDE3-445D-89DF-2FFFF754216A}" srcOrd="0" destOrd="0" presId="urn:microsoft.com/office/officeart/2011/layout/CircleProcess"/>
    <dgm:cxn modelId="{80EA1B72-7A9F-4143-A6ED-C7094C2EE245}" type="presParOf" srcId="{C832450A-480A-4DF0-84DA-7F261A615281}" destId="{5057C960-6599-4945-BDC8-C1BCD23C889A}" srcOrd="2" destOrd="0" presId="urn:microsoft.com/office/officeart/2011/layout/CircleProcess"/>
    <dgm:cxn modelId="{6EC7DCA8-5A15-446F-8047-2F1306A535EC}" type="presParOf" srcId="{C832450A-480A-4DF0-84DA-7F261A615281}" destId="{C7FF3EE8-E782-437C-8989-A2936EE7B47F}" srcOrd="3" destOrd="0" presId="urn:microsoft.com/office/officeart/2011/layout/CircleProcess"/>
    <dgm:cxn modelId="{2BB95F9F-5458-4A3B-BE6F-D4A54A4E347E}" type="presParOf" srcId="{C7FF3EE8-E782-437C-8989-A2936EE7B47F}" destId="{8432AE06-2CFA-42B1-BC05-44C4E325665E}" srcOrd="0" destOrd="0" presId="urn:microsoft.com/office/officeart/2011/layout/CircleProcess"/>
    <dgm:cxn modelId="{F17B4AEC-372D-461C-A14D-4E979D4FE4D6}" type="presParOf" srcId="{C832450A-480A-4DF0-84DA-7F261A615281}" destId="{DE26A94C-0AE5-4108-9432-169FEBBEDC5F}" srcOrd="4" destOrd="0" presId="urn:microsoft.com/office/officeart/2011/layout/CircleProcess"/>
    <dgm:cxn modelId="{3819A812-75F1-41FD-B91C-4C8441179919}" type="presParOf" srcId="{DE26A94C-0AE5-4108-9432-169FEBBEDC5F}" destId="{FCCD5405-9E0A-4594-A9D9-35D121CF8912}" srcOrd="0" destOrd="0" presId="urn:microsoft.com/office/officeart/2011/layout/CircleProcess"/>
    <dgm:cxn modelId="{00704D74-9381-4B78-A088-151D13D2B976}" type="presParOf" srcId="{C832450A-480A-4DF0-84DA-7F261A615281}" destId="{DB6831EA-E775-4FE8-BF95-A11D83C14C75}" srcOrd="5" destOrd="0" presId="urn:microsoft.com/office/officeart/2011/layout/CircleProcess"/>
    <dgm:cxn modelId="{F9988799-015D-4336-99EC-EB4635338B79}" type="presParOf" srcId="{C832450A-480A-4DF0-84DA-7F261A615281}" destId="{6AFE7F99-E375-4C9E-9957-1A3ED8450624}" srcOrd="6" destOrd="0" presId="urn:microsoft.com/office/officeart/2011/layout/CircleProcess"/>
    <dgm:cxn modelId="{6AAB81E7-197C-49E3-A479-55B099B4CDC9}" type="presParOf" srcId="{6AFE7F99-E375-4C9E-9957-1A3ED8450624}" destId="{B1CA889B-8150-4337-BB3D-AB81741F6EC6}" srcOrd="0" destOrd="0" presId="urn:microsoft.com/office/officeart/2011/layout/CircleProcess"/>
    <dgm:cxn modelId="{6144F4C9-95BA-4FE6-96A9-B65C4F0AB661}" type="presParOf" srcId="{C832450A-480A-4DF0-84DA-7F261A615281}" destId="{22294A39-38D6-414F-8E76-7FDA84DD36EF}" srcOrd="7" destOrd="0" presId="urn:microsoft.com/office/officeart/2011/layout/CircleProcess"/>
    <dgm:cxn modelId="{DAEF4AB0-D2B7-417E-97EE-866799DF31AF}" type="presParOf" srcId="{22294A39-38D6-414F-8E76-7FDA84DD36EF}" destId="{B381B044-8A34-414D-8CAC-E06A22D2DFC1}" srcOrd="0" destOrd="0" presId="urn:microsoft.com/office/officeart/2011/layout/CircleProcess"/>
    <dgm:cxn modelId="{ED65DF09-7A5E-4A1B-B5A4-4F211D7AACE6}" type="presParOf" srcId="{C832450A-480A-4DF0-84DA-7F261A615281}" destId="{1360D25A-D56D-4852-9080-3E3DD11BC81D}" srcOrd="8" destOrd="0" presId="urn:microsoft.com/office/officeart/2011/layout/CircleProcess"/>
    <dgm:cxn modelId="{DBC79E31-8B6B-4C5A-A83C-392A5ECBC8C8}" type="presParOf" srcId="{C832450A-480A-4DF0-84DA-7F261A615281}" destId="{BB53F707-5050-454A-A5A7-8ACEABB53144}" srcOrd="9" destOrd="0" presId="urn:microsoft.com/office/officeart/2011/layout/CircleProcess"/>
    <dgm:cxn modelId="{6A6C7A54-D4ED-49E5-AD27-698E5CA604B2}" type="presParOf" srcId="{BB53F707-5050-454A-A5A7-8ACEABB53144}" destId="{D7E4B0A6-2691-4B78-B89B-9F814D0F2803}" srcOrd="0" destOrd="0" presId="urn:microsoft.com/office/officeart/2011/layout/CircleProcess"/>
    <dgm:cxn modelId="{0C9FD19E-1731-4E9E-801B-1CC949EBDA66}" type="presParOf" srcId="{C832450A-480A-4DF0-84DA-7F261A615281}" destId="{EF1FF954-176A-4376-BC1D-22223B522F0A}" srcOrd="10" destOrd="0" presId="urn:microsoft.com/office/officeart/2011/layout/CircleProcess"/>
    <dgm:cxn modelId="{5E9100DB-D265-4DCB-9B8E-2F456CA1997A}" type="presParOf" srcId="{EF1FF954-176A-4376-BC1D-22223B522F0A}" destId="{BE50C455-329A-44B3-815D-AD8006E75832}" srcOrd="0" destOrd="0" presId="urn:microsoft.com/office/officeart/2011/layout/CircleProcess"/>
    <dgm:cxn modelId="{A2CD3FC2-6890-497F-BA2F-6C663EB17260}" type="presParOf" srcId="{C832450A-480A-4DF0-84DA-7F261A615281}" destId="{C18D61AB-2CA3-43A3-9A20-B688DCFAC25B}" srcOrd="11" destOrd="0" presId="urn:microsoft.com/office/officeart/2011/layout/CircleProcess"/>
    <dgm:cxn modelId="{E60F4ADD-FEA9-4196-991F-C9E55CCAD5FB}" type="presParOf" srcId="{C832450A-480A-4DF0-84DA-7F261A615281}" destId="{A1DB8124-B21D-444F-81B4-94154848F864}" srcOrd="12" destOrd="0" presId="urn:microsoft.com/office/officeart/2011/layout/CircleProcess"/>
    <dgm:cxn modelId="{48FD1252-5FAB-4C8F-A11C-0FF535991B6E}" type="presParOf" srcId="{A1DB8124-B21D-444F-81B4-94154848F864}" destId="{261AAAA4-A09C-4F0B-B069-E56BF5183806}" srcOrd="0" destOrd="0" presId="urn:microsoft.com/office/officeart/2011/layout/CircleProcess"/>
    <dgm:cxn modelId="{7B008FB7-10EC-4D7A-BB49-04E647BCE2AA}" type="presParOf" srcId="{C832450A-480A-4DF0-84DA-7F261A615281}" destId="{A7162B1A-D947-49F2-98AC-4CF4B8A924DB}" srcOrd="13" destOrd="0" presId="urn:microsoft.com/office/officeart/2011/layout/CircleProcess"/>
    <dgm:cxn modelId="{61A54A7E-D40F-430D-81A9-794B97FA1FD9}" type="presParOf" srcId="{A7162B1A-D947-49F2-98AC-4CF4B8A924DB}" destId="{FE0B0C5B-63DC-4399-8C54-6F10187E9D1A}" srcOrd="0" destOrd="0" presId="urn:microsoft.com/office/officeart/2011/layout/CircleProcess"/>
    <dgm:cxn modelId="{E45FCEFF-4F26-46AA-9C39-914304229B03}" type="presParOf" srcId="{C832450A-480A-4DF0-84DA-7F261A615281}" destId="{97587750-63A3-4F2F-B136-31732839C9CA}" srcOrd="14" destOrd="0" presId="urn:microsoft.com/office/officeart/2011/layout/CircleProcess"/>
    <dgm:cxn modelId="{5E43B378-D254-4B15-83C1-97A3125430D7}" type="presParOf" srcId="{C832450A-480A-4DF0-84DA-7F261A615281}" destId="{2BD723DD-7CCD-4C5B-8DC4-12E586B79D2C}" srcOrd="15" destOrd="0" presId="urn:microsoft.com/office/officeart/2011/layout/CircleProcess"/>
    <dgm:cxn modelId="{AC7BAF15-DF27-4A92-A6A3-DF94F0B35486}" type="presParOf" srcId="{2BD723DD-7CCD-4C5B-8DC4-12E586B79D2C}" destId="{F3FEA410-5E9E-4C06-A580-3B3F16076803}" srcOrd="0" destOrd="0" presId="urn:microsoft.com/office/officeart/2011/layout/CircleProcess"/>
    <dgm:cxn modelId="{0E229206-0815-427E-826F-EEEDEDC9F07D}" type="presParOf" srcId="{C832450A-480A-4DF0-84DA-7F261A615281}" destId="{A7FE2CC0-DB09-4505-8FEF-5FD3C221F501}" srcOrd="16" destOrd="0" presId="urn:microsoft.com/office/officeart/2011/layout/CircleProcess"/>
    <dgm:cxn modelId="{CC7A22E2-2D4E-4ADD-93CA-4C280AE7C103}" type="presParOf" srcId="{A7FE2CC0-DB09-4505-8FEF-5FD3C221F501}" destId="{C6741F31-54BE-435D-BF91-AFF4711CFD05}" srcOrd="0" destOrd="0" presId="urn:microsoft.com/office/officeart/2011/layout/CircleProcess"/>
    <dgm:cxn modelId="{2FE13BD0-E245-4485-AF82-BCB5926A4313}" type="presParOf" srcId="{C832450A-480A-4DF0-84DA-7F261A615281}" destId="{8AA834FE-CBE1-4C63-A3E3-D7FC81B05150}" srcOrd="17" destOrd="0" presId="urn:microsoft.com/office/officeart/2011/layout/CircleProcess"/>
    <dgm:cxn modelId="{0D52E104-27B5-41A6-8563-E75891B7B2C1}" type="presParOf" srcId="{C832450A-480A-4DF0-84DA-7F261A615281}" destId="{369FD64A-4829-4ED4-952C-09FF1C0D00F0}" srcOrd="18" destOrd="0" presId="urn:microsoft.com/office/officeart/2011/layout/CircleProcess"/>
    <dgm:cxn modelId="{E2EB46D2-6C5F-4C98-BFA7-08656CBCFD76}" type="presParOf" srcId="{369FD64A-4829-4ED4-952C-09FF1C0D00F0}" destId="{3DBB1A72-27BA-406B-BF48-04D7BF138F48}" srcOrd="0" destOrd="0" presId="urn:microsoft.com/office/officeart/2011/layout/CircleProcess"/>
    <dgm:cxn modelId="{769F16BD-1ED6-416C-A733-A93BA0BFD5CA}" type="presParOf" srcId="{C832450A-480A-4DF0-84DA-7F261A615281}" destId="{B2EA2253-B168-4020-9E5A-6160D9456EAB}" srcOrd="19" destOrd="0" presId="urn:microsoft.com/office/officeart/2011/layout/CircleProcess"/>
    <dgm:cxn modelId="{1C159B09-3EAF-433F-A584-9025916144E5}" type="presParOf" srcId="{B2EA2253-B168-4020-9E5A-6160D9456EAB}" destId="{32B7F48F-FB71-4DEE-919B-64844CBF6917}" srcOrd="0" destOrd="0" presId="urn:microsoft.com/office/officeart/2011/layout/CircleProcess"/>
    <dgm:cxn modelId="{FC0E75F3-49B8-4A4E-9925-662E12B31254}" type="presParOf" srcId="{C832450A-480A-4DF0-84DA-7F261A615281}" destId="{6B079B69-CECE-4507-99CB-5E67452B3ED0}"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standards</a:t>
          </a: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2">
            <a:shade val="80000"/>
            <a:hueOff val="96010"/>
            <a:satOff val="-9610"/>
            <a:lumOff val="9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best practices</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rapid iteration/</a:t>
          </a: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emergent design</a:t>
          </a:r>
          <a:endParaRPr lang="en-US" sz="1400" kern="120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2">
            <a:shade val="80000"/>
            <a:hueOff val="288030"/>
            <a:satOff val="-28829"/>
            <a:lumOff val="295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modern tech</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ecosystem / global community</a:t>
          </a:r>
        </a:p>
      </dsp:txBody>
      <dsp:txXfrm>
        <a:off x="1422399" y="4334933"/>
        <a:ext cx="528320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67129-491A-4AD8-BA3C-55201070ABC1}">
      <dsp:nvSpPr>
        <dsp:cNvPr id="0" name=""/>
        <dsp:cNvSpPr/>
      </dsp:nvSpPr>
      <dsp:spPr>
        <a:xfrm>
          <a:off x="10140930" y="2285903"/>
          <a:ext cx="1567280" cy="156680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CA160B5-BDE3-445D-89DF-2FFFF754216A}">
      <dsp:nvSpPr>
        <dsp:cNvPr id="0" name=""/>
        <dsp:cNvSpPr/>
      </dsp:nvSpPr>
      <dsp:spPr>
        <a:xfrm>
          <a:off x="10194175"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Monitor AI system for </a:t>
          </a:r>
          <a:r>
            <a:rPr lang="en-US" sz="900" b="1" kern="1200" dirty="0">
              <a:solidFill>
                <a:srgbClr val="243A5E"/>
              </a:solidFill>
              <a:latin typeface="Segoe UI"/>
              <a:ea typeface="+mn-ea"/>
              <a:cs typeface="+mn-cs"/>
            </a:rPr>
            <a:t>accountability</a:t>
          </a:r>
        </a:p>
      </dsp:txBody>
      <dsp:txXfrm>
        <a:off x="10402529" y="2547083"/>
        <a:ext cx="1044081" cy="1044441"/>
      </dsp:txXfrm>
    </dsp:sp>
    <dsp:sp modelId="{8432AE06-2CFA-42B1-BC05-44C4E325665E}">
      <dsp:nvSpPr>
        <dsp:cNvPr id="0" name=""/>
        <dsp:cNvSpPr/>
      </dsp:nvSpPr>
      <dsp:spPr>
        <a:xfrm rot="2700000">
          <a:off x="8522341" y="2285727"/>
          <a:ext cx="1566877" cy="1566877"/>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CCD5405-9E0A-4594-A9D9-35D121CF8912}">
      <dsp:nvSpPr>
        <dsp:cNvPr id="0" name=""/>
        <dsp:cNvSpPr/>
      </dsp:nvSpPr>
      <dsp:spPr>
        <a:xfrm>
          <a:off x="857480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pilot AI experiences, iterate with feedback</a:t>
          </a:r>
        </a:p>
      </dsp:txBody>
      <dsp:txXfrm>
        <a:off x="8783160" y="2547083"/>
        <a:ext cx="1044081" cy="1044441"/>
      </dsp:txXfrm>
    </dsp:sp>
    <dsp:sp modelId="{B1CA889B-8150-4337-BB3D-AB81741F6EC6}">
      <dsp:nvSpPr>
        <dsp:cNvPr id="0" name=""/>
        <dsp:cNvSpPr/>
      </dsp:nvSpPr>
      <dsp:spPr>
        <a:xfrm rot="2700000">
          <a:off x="6904130" y="2285727"/>
          <a:ext cx="1566877" cy="1566877"/>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381B044-8A34-414D-8CAC-E06A22D2DFC1}">
      <dsp:nvSpPr>
        <dsp:cNvPr id="0" name=""/>
        <dsp:cNvSpPr/>
      </dsp:nvSpPr>
      <dsp:spPr>
        <a:xfrm>
          <a:off x="6955438"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document analytical methods for </a:t>
          </a:r>
          <a:r>
            <a:rPr lang="en-US" sz="900" b="1" kern="1200" dirty="0">
              <a:solidFill>
                <a:srgbClr val="243A5E"/>
              </a:solidFill>
              <a:latin typeface="Segoe UI"/>
              <a:ea typeface="+mn-ea"/>
              <a:cs typeface="+mn-cs"/>
            </a:rPr>
            <a:t>transparency</a:t>
          </a:r>
        </a:p>
      </dsp:txBody>
      <dsp:txXfrm>
        <a:off x="7164949" y="2547083"/>
        <a:ext cx="1044081" cy="1044441"/>
      </dsp:txXfrm>
    </dsp:sp>
    <dsp:sp modelId="{D7E4B0A6-2691-4B78-B89B-9F814D0F2803}">
      <dsp:nvSpPr>
        <dsp:cNvPr id="0" name=""/>
        <dsp:cNvSpPr/>
      </dsp:nvSpPr>
      <dsp:spPr>
        <a:xfrm rot="2700000">
          <a:off x="5284762" y="2285727"/>
          <a:ext cx="1566877" cy="1566877"/>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E50C455-329A-44B3-815D-AD8006E75832}">
      <dsp:nvSpPr>
        <dsp:cNvPr id="0" name=""/>
        <dsp:cNvSpPr/>
      </dsp:nvSpPr>
      <dsp:spPr>
        <a:xfrm>
          <a:off x="533722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develop and test AI models for </a:t>
          </a:r>
          <a:r>
            <a:rPr lang="en-US" sz="900" b="1" kern="1200" dirty="0">
              <a:solidFill>
                <a:srgbClr val="243A5E"/>
              </a:solidFill>
              <a:latin typeface="Segoe UI"/>
              <a:ea typeface="+mn-ea"/>
              <a:cs typeface="+mn-cs"/>
            </a:rPr>
            <a:t>reliability and fairness</a:t>
          </a:r>
        </a:p>
      </dsp:txBody>
      <dsp:txXfrm>
        <a:off x="5545581" y="2547083"/>
        <a:ext cx="1044081" cy="1044441"/>
      </dsp:txXfrm>
    </dsp:sp>
    <dsp:sp modelId="{261AAAA4-A09C-4F0B-B069-E56BF5183806}">
      <dsp:nvSpPr>
        <dsp:cNvPr id="0" name=""/>
        <dsp:cNvSpPr/>
      </dsp:nvSpPr>
      <dsp:spPr>
        <a:xfrm rot="2700000">
          <a:off x="3665393" y="2285727"/>
          <a:ext cx="1566877" cy="1566877"/>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E0B0C5B-63DC-4399-8C54-6F10187E9D1A}">
      <dsp:nvSpPr>
        <dsp:cNvPr id="0" name=""/>
        <dsp:cNvSpPr/>
      </dsp:nvSpPr>
      <dsp:spPr>
        <a:xfrm>
          <a:off x="371785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move datasets to cloud, with </a:t>
          </a:r>
          <a:r>
            <a:rPr lang="en-US" sz="900" b="1" kern="1200" dirty="0">
              <a:solidFill>
                <a:srgbClr val="243A5E"/>
              </a:solidFill>
              <a:latin typeface="Segoe UI"/>
              <a:ea typeface="+mn-ea"/>
              <a:cs typeface="+mn-cs"/>
            </a:rPr>
            <a:t>security and privacy</a:t>
          </a:r>
        </a:p>
      </dsp:txBody>
      <dsp:txXfrm>
        <a:off x="4079114" y="2700038"/>
        <a:ext cx="738277" cy="738531"/>
      </dsp:txXfrm>
    </dsp:sp>
    <dsp:sp modelId="{F3FEA410-5E9E-4C06-A580-3B3F16076803}">
      <dsp:nvSpPr>
        <dsp:cNvPr id="0" name=""/>
        <dsp:cNvSpPr/>
      </dsp:nvSpPr>
      <dsp:spPr>
        <a:xfrm rot="2700000">
          <a:off x="2047182" y="2285727"/>
          <a:ext cx="1566877" cy="1566877"/>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6741F31-54BE-435D-BF91-AFF4711CFD05}">
      <dsp:nvSpPr>
        <dsp:cNvPr id="0" name=""/>
        <dsp:cNvSpPr/>
      </dsp:nvSpPr>
      <dsp:spPr>
        <a:xfrm>
          <a:off x="2098490"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kern="1200" dirty="0">
              <a:solidFill>
                <a:srgbClr val="243A5E"/>
              </a:solidFill>
              <a:latin typeface="Segoe UI"/>
              <a:ea typeface="+mn-ea"/>
              <a:cs typeface="+mn-cs"/>
            </a:rPr>
            <a:t>Define data needed and </a:t>
          </a:r>
          <a:r>
            <a:rPr lang="en-US" sz="900" b="1" kern="1200" dirty="0">
              <a:solidFill>
                <a:srgbClr val="243A5E"/>
              </a:solidFill>
              <a:latin typeface="Segoe UI"/>
              <a:ea typeface="+mn-ea"/>
              <a:cs typeface="+mn-cs"/>
            </a:rPr>
            <a:t>inclusively </a:t>
          </a:r>
          <a:r>
            <a:rPr lang="en-US" sz="900" b="0" kern="1200" dirty="0">
              <a:solidFill>
                <a:srgbClr val="243A5E"/>
              </a:solidFill>
              <a:latin typeface="Segoe UI"/>
              <a:ea typeface="+mn-ea"/>
              <a:cs typeface="+mn-cs"/>
            </a:rPr>
            <a:t>collect data</a:t>
          </a:r>
        </a:p>
      </dsp:txBody>
      <dsp:txXfrm>
        <a:off x="2460903" y="2700038"/>
        <a:ext cx="738277" cy="738531"/>
      </dsp:txXfrm>
    </dsp:sp>
    <dsp:sp modelId="{3DBB1A72-27BA-406B-BF48-04D7BF138F48}">
      <dsp:nvSpPr>
        <dsp:cNvPr id="0" name=""/>
        <dsp:cNvSpPr/>
      </dsp:nvSpPr>
      <dsp:spPr>
        <a:xfrm rot="2700000">
          <a:off x="427814" y="2285727"/>
          <a:ext cx="1566877" cy="1566877"/>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2B7F48F-FB71-4DEE-919B-64844CBF6917}">
      <dsp:nvSpPr>
        <dsp:cNvPr id="0" name=""/>
        <dsp:cNvSpPr/>
      </dsp:nvSpPr>
      <dsp:spPr>
        <a:xfrm>
          <a:off x="48027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Define the problem with key groups</a:t>
          </a:r>
        </a:p>
      </dsp:txBody>
      <dsp:txXfrm>
        <a:off x="841535" y="2700038"/>
        <a:ext cx="738277" cy="7385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D27A0-B22F-4B4A-BCF8-A589EB53605C}" type="datetimeFigureOut">
              <a:rPr lang="en-US" smtClean="0"/>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060F0-7BE1-4973-A7B1-907B481A2F33}" type="slidenum">
              <a:rPr lang="en-US" smtClean="0"/>
              <a:t>‹#›</a:t>
            </a:fld>
            <a:endParaRPr lang="en-US"/>
          </a:p>
        </p:txBody>
      </p:sp>
    </p:spTree>
    <p:extLst>
      <p:ext uri="{BB962C8B-B14F-4D97-AF65-F5344CB8AC3E}">
        <p14:creationId xmlns:p14="http://schemas.microsoft.com/office/powerpoint/2010/main" val="184084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374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Perhaps most importantly, Open Learning Analytics is a community. With all the disparate data sources and systems that education systems use today, we need a global community developing and sharing data pipelines from different data sources, learning analytics methods, data visualization templates and AI approaches to enable the variety of scenarios that education systems and learners need.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the Open Learning Analytics reference architecture at the center, we hope that education systems everywhere will develop and contribute the components they build, so that other education systems in the community can share and re-use them, without having to build everything in isolation. We see this community as the way to build a global learning analytics ecosystem that can finally unlock the potential of data to improve learning everywhere. </a:t>
            </a:r>
          </a:p>
          <a:p>
            <a:endParaRPr lang="en-US"/>
          </a:p>
        </p:txBody>
      </p:sp>
      <p:sp>
        <p:nvSpPr>
          <p:cNvPr id="4" name="Slide Number Placeholder 3"/>
          <p:cNvSpPr>
            <a:spLocks noGrp="1"/>
          </p:cNvSpPr>
          <p:nvPr>
            <p:ph type="sldNum" sz="quarter" idx="5"/>
          </p:nvPr>
        </p:nvSpPr>
        <p:spPr/>
        <p:txBody>
          <a:bodyPr/>
          <a:lstStyle/>
          <a:p>
            <a:fld id="{0922F26F-42C3-4604-93A1-4D4A348B1055}" type="slidenum">
              <a:rPr lang="en-US" smtClean="0"/>
              <a:t>11</a:t>
            </a:fld>
            <a:endParaRPr lang="en-US"/>
          </a:p>
        </p:txBody>
      </p:sp>
    </p:spTree>
    <p:extLst>
      <p:ext uri="{BB962C8B-B14F-4D97-AF65-F5344CB8AC3E}">
        <p14:creationId xmlns:p14="http://schemas.microsoft.com/office/powerpoint/2010/main" val="1402861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14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a:t>The great news for partners is that there are many opportunities to participate in this ecosystem, and </a:t>
            </a:r>
            <a:r>
              <a:rPr lang="en-US" b="1"/>
              <a:t>we are depending upon you to make it scale and grow the assets</a:t>
            </a:r>
            <a:r>
              <a:rPr lang="en-US"/>
              <a:t>. </a:t>
            </a:r>
          </a:p>
          <a:p>
            <a:r>
              <a:rPr lang="en-US"/>
              <a:t>Starting from the thousands of customers adopting SDS and Education Insights, there are many steps in the journey where ISVs, System Integrators, data science and AI companies, and Training providers will be needed to build this Open Education Analytics ecosystem.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10/25/2021 5:38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829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1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US" dirty="0"/>
              <a:t>It starts with the </a:t>
            </a:r>
            <a:r>
              <a:rPr lang="en-US" dirty="0" err="1"/>
              <a:t>edtech</a:t>
            </a:r>
            <a:r>
              <a:rPr lang="en-US" dirty="0"/>
              <a:t> ecosystem. We need to collaborate and crowd-source the foundational pieces that allow us as an industry to operate and differentiate at a higher level</a:t>
            </a:r>
          </a:p>
          <a:p>
            <a:pPr marL="685800" lvl="1" indent="-228600">
              <a:buFont typeface="+mj-lt"/>
              <a:buAutoNum type="arabicPeriod"/>
            </a:pPr>
            <a:r>
              <a:rPr lang="en-US" dirty="0"/>
              <a:t>The modern tech is a game changer. Everything is far easier and cheaper than it’s ever been, if you’re using the right tools.</a:t>
            </a:r>
          </a:p>
          <a:p>
            <a:pPr marL="685800" lvl="1" indent="-228600">
              <a:buFont typeface="+mj-lt"/>
              <a:buAutoNum type="arabicPeriod"/>
            </a:pPr>
            <a:r>
              <a:rPr lang="en-US" dirty="0"/>
              <a:t>Real solutions are built through iterations, not endless design and planning. Rapid iterations allow teams to keep moving forward over time, capturing value today as well as creating more value tomorrow.</a:t>
            </a:r>
          </a:p>
          <a:p>
            <a:pPr marL="685800" lvl="1" indent="-228600">
              <a:buFont typeface="+mj-lt"/>
              <a:buAutoNum type="arabicPeriod"/>
            </a:pPr>
            <a:r>
              <a:rPr lang="en-US" dirty="0"/>
              <a:t>Patterns naturally emerge from iterations; leading to common best practices.</a:t>
            </a:r>
          </a:p>
          <a:p>
            <a:pPr marL="685800" lvl="1" indent="-228600">
              <a:buFont typeface="+mj-lt"/>
              <a:buAutoNum type="arabicPeriod"/>
            </a:pPr>
            <a:r>
              <a:rPr lang="en-US" dirty="0"/>
              <a:t>Standards are the codification of everything we’ve learned as an industry. Data standards are the pinnacle – they are the answers we’ve derived over time. We can and should use them from the start wherever possible, but shouldn’t expect the data standards to have all the answers we need to begin with. The current state of our </a:t>
            </a:r>
            <a:r>
              <a:rPr lang="en-US" dirty="0" err="1"/>
              <a:t>edu</a:t>
            </a:r>
            <a:r>
              <a:rPr lang="en-US" dirty="0"/>
              <a:t> data standards is not great – we have to derive the answers we need and accelerate the development of those standards.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6EE3-F262-4C64-987D-FCE2CC6B29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4B60D8-9914-43AB-818F-2998D6F04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E2E23-197D-43C7-BA40-ADA3BB875F0A}"/>
              </a:ext>
            </a:extLst>
          </p:cNvPr>
          <p:cNvSpPr>
            <a:spLocks noGrp="1"/>
          </p:cNvSpPr>
          <p:nvPr>
            <p:ph type="dt" sz="half" idx="10"/>
          </p:nvPr>
        </p:nvSpPr>
        <p:spPr/>
        <p:txBody>
          <a:bodyPr/>
          <a:lstStyle/>
          <a:p>
            <a:fld id="{54F250F3-128B-499B-AAE0-9392E55B6EE5}" type="datetimeFigureOut">
              <a:rPr lang="en-US" smtClean="0"/>
              <a:t>10/25/2021</a:t>
            </a:fld>
            <a:endParaRPr lang="en-US"/>
          </a:p>
        </p:txBody>
      </p:sp>
      <p:sp>
        <p:nvSpPr>
          <p:cNvPr id="5" name="Footer Placeholder 4">
            <a:extLst>
              <a:ext uri="{FF2B5EF4-FFF2-40B4-BE49-F238E27FC236}">
                <a16:creationId xmlns:a16="http://schemas.microsoft.com/office/drawing/2014/main" id="{91C91A67-040A-4902-922E-04681B7B8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32453-35A3-437C-AA9E-BE51F25D2C9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8711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589C-B022-42A3-828D-C32A02C1D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946084-6C36-4CED-BB8D-3AEDC77CF6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2C99D-73D8-4585-ABFD-36E18B0A444C}"/>
              </a:ext>
            </a:extLst>
          </p:cNvPr>
          <p:cNvSpPr>
            <a:spLocks noGrp="1"/>
          </p:cNvSpPr>
          <p:nvPr>
            <p:ph type="dt" sz="half" idx="10"/>
          </p:nvPr>
        </p:nvSpPr>
        <p:spPr/>
        <p:txBody>
          <a:bodyPr/>
          <a:lstStyle/>
          <a:p>
            <a:fld id="{54F250F3-128B-499B-AAE0-9392E55B6EE5}" type="datetimeFigureOut">
              <a:rPr lang="en-US" smtClean="0"/>
              <a:t>10/25/2021</a:t>
            </a:fld>
            <a:endParaRPr lang="en-US"/>
          </a:p>
        </p:txBody>
      </p:sp>
      <p:sp>
        <p:nvSpPr>
          <p:cNvPr id="5" name="Footer Placeholder 4">
            <a:extLst>
              <a:ext uri="{FF2B5EF4-FFF2-40B4-BE49-F238E27FC236}">
                <a16:creationId xmlns:a16="http://schemas.microsoft.com/office/drawing/2014/main" id="{7EA0E04A-BB60-48E1-A50A-B98107148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6EC7-20E0-4B26-BF6A-3F9AD6896088}"/>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7471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93F22-9133-4044-8056-A830186CF6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2F9791-5E00-4539-96F1-CF711FB03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6AABC-8D52-47DA-B8E1-E9D00F8928D7}"/>
              </a:ext>
            </a:extLst>
          </p:cNvPr>
          <p:cNvSpPr>
            <a:spLocks noGrp="1"/>
          </p:cNvSpPr>
          <p:nvPr>
            <p:ph type="dt" sz="half" idx="10"/>
          </p:nvPr>
        </p:nvSpPr>
        <p:spPr/>
        <p:txBody>
          <a:bodyPr/>
          <a:lstStyle/>
          <a:p>
            <a:fld id="{54F250F3-128B-499B-AAE0-9392E55B6EE5}" type="datetimeFigureOut">
              <a:rPr lang="en-US" smtClean="0"/>
              <a:t>10/25/2021</a:t>
            </a:fld>
            <a:endParaRPr lang="en-US"/>
          </a:p>
        </p:txBody>
      </p:sp>
      <p:sp>
        <p:nvSpPr>
          <p:cNvPr id="5" name="Footer Placeholder 4">
            <a:extLst>
              <a:ext uri="{FF2B5EF4-FFF2-40B4-BE49-F238E27FC236}">
                <a16:creationId xmlns:a16="http://schemas.microsoft.com/office/drawing/2014/main" id="{7B885519-AC92-4B92-8608-46ECB0820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4913A-3E00-4553-A650-70804CF64BBE}"/>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429973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243203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432999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77258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75129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715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79104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760720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222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B0E2D-90DE-4A77-99FB-C74F30E2A6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28389-9AD7-4051-9E50-A69DB03BD3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4386E-347C-4DD4-9B71-941292414743}"/>
              </a:ext>
            </a:extLst>
          </p:cNvPr>
          <p:cNvSpPr>
            <a:spLocks noGrp="1"/>
          </p:cNvSpPr>
          <p:nvPr>
            <p:ph type="dt" sz="half" idx="10"/>
          </p:nvPr>
        </p:nvSpPr>
        <p:spPr/>
        <p:txBody>
          <a:bodyPr/>
          <a:lstStyle/>
          <a:p>
            <a:fld id="{54F250F3-128B-499B-AAE0-9392E55B6EE5}" type="datetimeFigureOut">
              <a:rPr lang="en-US" smtClean="0"/>
              <a:t>10/25/2021</a:t>
            </a:fld>
            <a:endParaRPr lang="en-US"/>
          </a:p>
        </p:txBody>
      </p:sp>
      <p:sp>
        <p:nvSpPr>
          <p:cNvPr id="5" name="Footer Placeholder 4">
            <a:extLst>
              <a:ext uri="{FF2B5EF4-FFF2-40B4-BE49-F238E27FC236}">
                <a16:creationId xmlns:a16="http://schemas.microsoft.com/office/drawing/2014/main" id="{2EC91AC3-E1F1-43A2-A005-63683D3B7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9E301-EB95-47EB-B9C5-18B0D283FF0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403907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357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26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145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1159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19747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3009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041905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995929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42693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734082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7DE4-4FEC-48D9-8A61-01D16799C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2870C-CECC-4952-9780-9C77445B8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47150-F5FE-4538-9F35-B7506A1ACF1F}"/>
              </a:ext>
            </a:extLst>
          </p:cNvPr>
          <p:cNvSpPr>
            <a:spLocks noGrp="1"/>
          </p:cNvSpPr>
          <p:nvPr>
            <p:ph type="dt" sz="half" idx="10"/>
          </p:nvPr>
        </p:nvSpPr>
        <p:spPr/>
        <p:txBody>
          <a:bodyPr/>
          <a:lstStyle/>
          <a:p>
            <a:fld id="{54F250F3-128B-499B-AAE0-9392E55B6EE5}" type="datetimeFigureOut">
              <a:rPr lang="en-US" smtClean="0"/>
              <a:t>10/25/2021</a:t>
            </a:fld>
            <a:endParaRPr lang="en-US"/>
          </a:p>
        </p:txBody>
      </p:sp>
      <p:sp>
        <p:nvSpPr>
          <p:cNvPr id="5" name="Footer Placeholder 4">
            <a:extLst>
              <a:ext uri="{FF2B5EF4-FFF2-40B4-BE49-F238E27FC236}">
                <a16:creationId xmlns:a16="http://schemas.microsoft.com/office/drawing/2014/main" id="{EFB66916-63EA-4E14-9B56-8E654C974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07905-5C96-4A26-AA7F-FACE4CA1643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683446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09418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99994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9585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45602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307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67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297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87429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2128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65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1F2-B3C0-4E95-8B41-C5AE847063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2E96C-8D90-47C5-8D31-76BFB07F3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3A668-14DC-4D7A-834B-3813B22AF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C93CC-0CCC-4FDD-B0EB-06B6DD1EC29F}"/>
              </a:ext>
            </a:extLst>
          </p:cNvPr>
          <p:cNvSpPr>
            <a:spLocks noGrp="1"/>
          </p:cNvSpPr>
          <p:nvPr>
            <p:ph type="dt" sz="half" idx="10"/>
          </p:nvPr>
        </p:nvSpPr>
        <p:spPr/>
        <p:txBody>
          <a:bodyPr/>
          <a:lstStyle/>
          <a:p>
            <a:fld id="{54F250F3-128B-499B-AAE0-9392E55B6EE5}" type="datetimeFigureOut">
              <a:rPr lang="en-US" smtClean="0"/>
              <a:t>10/25/2021</a:t>
            </a:fld>
            <a:endParaRPr lang="en-US"/>
          </a:p>
        </p:txBody>
      </p:sp>
      <p:sp>
        <p:nvSpPr>
          <p:cNvPr id="6" name="Footer Placeholder 5">
            <a:extLst>
              <a:ext uri="{FF2B5EF4-FFF2-40B4-BE49-F238E27FC236}">
                <a16:creationId xmlns:a16="http://schemas.microsoft.com/office/drawing/2014/main" id="{2548A670-9C73-4D79-9768-2DE6850FA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1FC96-F76B-4A73-BEFA-3A861D32505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4622911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0103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10/25/2021</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029690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10/25/2021</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1418458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376990179"/>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396117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4759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4002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1775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203157776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10/25/2021</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284607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B432-2633-491A-8933-FF6DEFB075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38697-F909-49D9-8090-C099769BDA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4F3586-DA10-4C2A-99BF-F8272A5A5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E938D3-D470-42C6-A489-BC682BB2E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42372-11F4-4CF7-88B7-3E8FDE6AB6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99DD6A-94DF-4FA9-A057-5D05E85EE4F5}"/>
              </a:ext>
            </a:extLst>
          </p:cNvPr>
          <p:cNvSpPr>
            <a:spLocks noGrp="1"/>
          </p:cNvSpPr>
          <p:nvPr>
            <p:ph type="dt" sz="half" idx="10"/>
          </p:nvPr>
        </p:nvSpPr>
        <p:spPr/>
        <p:txBody>
          <a:bodyPr/>
          <a:lstStyle/>
          <a:p>
            <a:fld id="{54F250F3-128B-499B-AAE0-9392E55B6EE5}" type="datetimeFigureOut">
              <a:rPr lang="en-US" smtClean="0"/>
              <a:t>10/25/2021</a:t>
            </a:fld>
            <a:endParaRPr lang="en-US"/>
          </a:p>
        </p:txBody>
      </p:sp>
      <p:sp>
        <p:nvSpPr>
          <p:cNvPr id="8" name="Footer Placeholder 7">
            <a:extLst>
              <a:ext uri="{FF2B5EF4-FFF2-40B4-BE49-F238E27FC236}">
                <a16:creationId xmlns:a16="http://schemas.microsoft.com/office/drawing/2014/main" id="{D57DE537-2AD3-44F7-A61B-FD4AD551CA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264BD7-680B-436E-9A96-FFFBA08FF455}"/>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6752879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06792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1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130324"/>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8170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1057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58B2-F677-4A64-AED9-B03616F3CF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57FB74-A3F6-47C1-BC3A-2AA18FAE58B0}"/>
              </a:ext>
            </a:extLst>
          </p:cNvPr>
          <p:cNvSpPr>
            <a:spLocks noGrp="1"/>
          </p:cNvSpPr>
          <p:nvPr>
            <p:ph type="dt" sz="half" idx="10"/>
          </p:nvPr>
        </p:nvSpPr>
        <p:spPr/>
        <p:txBody>
          <a:bodyPr/>
          <a:lstStyle/>
          <a:p>
            <a:fld id="{54F250F3-128B-499B-AAE0-9392E55B6EE5}" type="datetimeFigureOut">
              <a:rPr lang="en-US" smtClean="0"/>
              <a:t>10/25/2021</a:t>
            </a:fld>
            <a:endParaRPr lang="en-US"/>
          </a:p>
        </p:txBody>
      </p:sp>
      <p:sp>
        <p:nvSpPr>
          <p:cNvPr id="4" name="Footer Placeholder 3">
            <a:extLst>
              <a:ext uri="{FF2B5EF4-FFF2-40B4-BE49-F238E27FC236}">
                <a16:creationId xmlns:a16="http://schemas.microsoft.com/office/drawing/2014/main" id="{97606C42-EECA-4D9D-9119-167CF8D113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8B09E6-89A9-4288-9899-B12CE511EB4D}"/>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32323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AB20E-76E8-42DD-8FDA-20357381415D}"/>
              </a:ext>
            </a:extLst>
          </p:cNvPr>
          <p:cNvSpPr>
            <a:spLocks noGrp="1"/>
          </p:cNvSpPr>
          <p:nvPr>
            <p:ph type="dt" sz="half" idx="10"/>
          </p:nvPr>
        </p:nvSpPr>
        <p:spPr/>
        <p:txBody>
          <a:bodyPr/>
          <a:lstStyle/>
          <a:p>
            <a:fld id="{54F250F3-128B-499B-AAE0-9392E55B6EE5}" type="datetimeFigureOut">
              <a:rPr lang="en-US" smtClean="0"/>
              <a:t>10/25/2021</a:t>
            </a:fld>
            <a:endParaRPr lang="en-US"/>
          </a:p>
        </p:txBody>
      </p:sp>
      <p:sp>
        <p:nvSpPr>
          <p:cNvPr id="3" name="Footer Placeholder 2">
            <a:extLst>
              <a:ext uri="{FF2B5EF4-FFF2-40B4-BE49-F238E27FC236}">
                <a16:creationId xmlns:a16="http://schemas.microsoft.com/office/drawing/2014/main" id="{251841D6-DD91-49BB-A2C8-23DAB30FA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2A16F-7990-4492-820C-F517CF97DB9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51460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CB0A-DC40-47F3-8B0B-DBA4DD4F2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2C7928-BEDB-49F9-B86B-EB4ABCA21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B2093-FCE2-4AAB-9818-08C289E5A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3D10A-E45A-4229-8CC0-1D99373582B9}"/>
              </a:ext>
            </a:extLst>
          </p:cNvPr>
          <p:cNvSpPr>
            <a:spLocks noGrp="1"/>
          </p:cNvSpPr>
          <p:nvPr>
            <p:ph type="dt" sz="half" idx="10"/>
          </p:nvPr>
        </p:nvSpPr>
        <p:spPr/>
        <p:txBody>
          <a:bodyPr/>
          <a:lstStyle/>
          <a:p>
            <a:fld id="{54F250F3-128B-499B-AAE0-9392E55B6EE5}" type="datetimeFigureOut">
              <a:rPr lang="en-US" smtClean="0"/>
              <a:t>10/25/2021</a:t>
            </a:fld>
            <a:endParaRPr lang="en-US"/>
          </a:p>
        </p:txBody>
      </p:sp>
      <p:sp>
        <p:nvSpPr>
          <p:cNvPr id="6" name="Footer Placeholder 5">
            <a:extLst>
              <a:ext uri="{FF2B5EF4-FFF2-40B4-BE49-F238E27FC236}">
                <a16:creationId xmlns:a16="http://schemas.microsoft.com/office/drawing/2014/main" id="{72A91AC0-658D-4066-8B59-3CC679521D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E9072-2981-47F4-88AB-665C322EFD4F}"/>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2745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FFBF-2E1F-4D94-9FB0-92E00CE9A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3BAFBB-3E9A-48FB-BF03-74360BC92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E9E7F3-A36B-4C99-8078-2D3DA3CD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9EF68-FF79-4BFF-A12A-BBF77063D439}"/>
              </a:ext>
            </a:extLst>
          </p:cNvPr>
          <p:cNvSpPr>
            <a:spLocks noGrp="1"/>
          </p:cNvSpPr>
          <p:nvPr>
            <p:ph type="dt" sz="half" idx="10"/>
          </p:nvPr>
        </p:nvSpPr>
        <p:spPr/>
        <p:txBody>
          <a:bodyPr/>
          <a:lstStyle/>
          <a:p>
            <a:fld id="{54F250F3-128B-499B-AAE0-9392E55B6EE5}" type="datetimeFigureOut">
              <a:rPr lang="en-US" smtClean="0"/>
              <a:t>10/25/2021</a:t>
            </a:fld>
            <a:endParaRPr lang="en-US"/>
          </a:p>
        </p:txBody>
      </p:sp>
      <p:sp>
        <p:nvSpPr>
          <p:cNvPr id="6" name="Footer Placeholder 5">
            <a:extLst>
              <a:ext uri="{FF2B5EF4-FFF2-40B4-BE49-F238E27FC236}">
                <a16:creationId xmlns:a16="http://schemas.microsoft.com/office/drawing/2014/main" id="{D9E6B317-9CED-4881-B654-D4E2F3412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04364A-DEDF-4611-9351-B17B0650D5AC}"/>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39597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6945D8-81ED-4957-AE86-F334BEE78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5A135C-EEB3-4754-848C-E6C8200CF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1D3A4-AD98-46A4-8245-E67F9A7A8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50F3-128B-499B-AAE0-9392E55B6EE5}" type="datetimeFigureOut">
              <a:rPr lang="en-US" smtClean="0"/>
              <a:t>10/25/2021</a:t>
            </a:fld>
            <a:endParaRPr lang="en-US"/>
          </a:p>
        </p:txBody>
      </p:sp>
      <p:sp>
        <p:nvSpPr>
          <p:cNvPr id="5" name="Footer Placeholder 4">
            <a:extLst>
              <a:ext uri="{FF2B5EF4-FFF2-40B4-BE49-F238E27FC236}">
                <a16:creationId xmlns:a16="http://schemas.microsoft.com/office/drawing/2014/main" id="{FD53A88D-109D-44CC-A35B-E71285A53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B506F3-376F-4DDB-A930-A1D8D4F74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30C0-E712-4153-A6B4-2D7AD03C5CB1}" type="slidenum">
              <a:rPr lang="en-US" smtClean="0"/>
              <a:t>‹#›</a:t>
            </a:fld>
            <a:endParaRPr lang="en-US"/>
          </a:p>
        </p:txBody>
      </p:sp>
    </p:spTree>
    <p:extLst>
      <p:ext uri="{BB962C8B-B14F-4D97-AF65-F5344CB8AC3E}">
        <p14:creationId xmlns:p14="http://schemas.microsoft.com/office/powerpoint/2010/main" val="2059265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602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16792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22" y="6207546"/>
            <a:ext cx="1812238" cy="812258"/>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795" y="51649"/>
            <a:ext cx="1327935" cy="769248"/>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07224" y="3008306"/>
            <a:ext cx="6277088" cy="470909"/>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a:solidFill>
                  <a:srgbClr val="FFB900"/>
                </a:solidFill>
                <a:latin typeface="Segoe UI Semibold" panose="020B0702040204020203" pitchFamily="34" charset="0"/>
                <a:cs typeface="Segoe UI Semibold" panose="020B0702040204020203" pitchFamily="34" charset="0"/>
              </a:rPr>
              <a:t>modern data estate for education</a:t>
            </a:r>
            <a:endParaRPr kumimoji="0" lang="en-US" sz="28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3113240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E72FA-BAAD-4C3C-99BF-9F3E664BB05C}"/>
              </a:ext>
            </a:extLst>
          </p:cNvPr>
          <p:cNvSpPr/>
          <p:nvPr/>
        </p:nvSpPr>
        <p:spPr>
          <a:xfrm>
            <a:off x="9585688" y="4412811"/>
            <a:ext cx="1947333" cy="1384995"/>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sym typeface="Helvetica Light"/>
              </a:rPr>
              <a:t>SHARED LEARNING ANALYTICS AND AI USE CASES IN COMMUNITY</a:t>
            </a:r>
          </a:p>
        </p:txBody>
      </p:sp>
      <p:pic>
        <p:nvPicPr>
          <p:cNvPr id="9" name="Graphic 8" descr="Arrow circle outline">
            <a:extLst>
              <a:ext uri="{FF2B5EF4-FFF2-40B4-BE49-F238E27FC236}">
                <a16:creationId xmlns:a16="http://schemas.microsoft.com/office/drawing/2014/main" id="{BDED50AB-CF83-4894-A58A-DF81032DC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2155" y="3451375"/>
            <a:ext cx="914400" cy="914400"/>
          </a:xfrm>
          <a:prstGeom prst="rect">
            <a:avLst/>
          </a:prstGeom>
        </p:spPr>
        <p:style>
          <a:lnRef idx="0">
            <a:scrgbClr r="0" g="0" b="0"/>
          </a:lnRef>
          <a:fillRef idx="0">
            <a:scrgbClr r="0" g="0" b="0"/>
          </a:fillRef>
          <a:effectRef idx="0">
            <a:scrgbClr r="0" g="0" b="0"/>
          </a:effectRef>
          <a:fontRef idx="major"/>
        </p:style>
      </p:pic>
      <p:pic>
        <p:nvPicPr>
          <p:cNvPr id="11" name="Picture 5" descr="Chart, histogram&#10;&#10;Description automatically generated">
            <a:extLst>
              <a:ext uri="{FF2B5EF4-FFF2-40B4-BE49-F238E27FC236}">
                <a16:creationId xmlns:a16="http://schemas.microsoft.com/office/drawing/2014/main" id="{E827FD3A-D107-49BD-8D19-A087614A57A1}"/>
              </a:ext>
            </a:extLst>
          </p:cNvPr>
          <p:cNvPicPr>
            <a:picLocks noChangeAspect="1"/>
          </p:cNvPicPr>
          <p:nvPr/>
        </p:nvPicPr>
        <p:blipFill rotWithShape="1">
          <a:blip r:embed="rId5"/>
          <a:srcRect t="7278" r="92" b="-146"/>
          <a:stretch/>
        </p:blipFill>
        <p:spPr>
          <a:xfrm>
            <a:off x="658979" y="1107439"/>
            <a:ext cx="8163930" cy="4836161"/>
          </a:xfrm>
          <a:prstGeom prst="rect">
            <a:avLst/>
          </a:prstGeom>
        </p:spPr>
      </p:pic>
      <p:sp>
        <p:nvSpPr>
          <p:cNvPr id="12" name="Rectangle 11">
            <a:extLst>
              <a:ext uri="{FF2B5EF4-FFF2-40B4-BE49-F238E27FC236}">
                <a16:creationId xmlns:a16="http://schemas.microsoft.com/office/drawing/2014/main" id="{38CD1B9C-739E-4100-8540-D26A0A45B174}"/>
              </a:ext>
            </a:extLst>
          </p:cNvPr>
          <p:cNvSpPr/>
          <p:nvPr/>
        </p:nvSpPr>
        <p:spPr bwMode="auto">
          <a:xfrm>
            <a:off x="658979" y="1107439"/>
            <a:ext cx="3557421" cy="8026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47E5B1FB-B859-4ED5-95B6-2756B4A6BE15}"/>
              </a:ext>
            </a:extLst>
          </p:cNvPr>
          <p:cNvSpPr txBox="1"/>
          <p:nvPr/>
        </p:nvSpPr>
        <p:spPr>
          <a:xfrm>
            <a:off x="818995" y="1354870"/>
            <a:ext cx="271221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Digital Attendance Dashboard</a:t>
            </a:r>
          </a:p>
        </p:txBody>
      </p:sp>
    </p:spTree>
    <p:extLst>
      <p:ext uri="{BB962C8B-B14F-4D97-AF65-F5344CB8AC3E}">
        <p14:creationId xmlns:p14="http://schemas.microsoft.com/office/powerpoint/2010/main" val="404151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8" name="Oval 137">
            <a:extLst>
              <a:ext uri="{FF2B5EF4-FFF2-40B4-BE49-F238E27FC236}">
                <a16:creationId xmlns:a16="http://schemas.microsoft.com/office/drawing/2014/main" id="{93BCD1A5-3710-4457-B336-6D0273DCC786}"/>
              </a:ext>
            </a:extLst>
          </p:cNvPr>
          <p:cNvSpPr/>
          <p:nvPr/>
        </p:nvSpPr>
        <p:spPr>
          <a:xfrm>
            <a:off x="3030626" y="856037"/>
            <a:ext cx="5929363" cy="5298924"/>
          </a:xfrm>
          <a:prstGeom prst="ellipse">
            <a:avLst/>
          </a:prstGeom>
          <a:no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AF532066-90D2-4E0D-A7A6-7F3F3EEE3570}"/>
              </a:ext>
            </a:extLst>
          </p:cNvPr>
          <p:cNvSpPr/>
          <p:nvPr/>
        </p:nvSpPr>
        <p:spPr bwMode="auto">
          <a:xfrm>
            <a:off x="3072854" y="2225111"/>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44" name="cloud 4" descr="cloud">
            <a:extLst>
              <a:ext uri="{FF2B5EF4-FFF2-40B4-BE49-F238E27FC236}">
                <a16:creationId xmlns:a16="http://schemas.microsoft.com/office/drawing/2014/main" id="{033328B6-49D3-4D18-A105-66C16BB92C80}"/>
              </a:ext>
            </a:extLst>
          </p:cNvPr>
          <p:cNvSpPr>
            <a:spLocks noChangeAspect="1"/>
          </p:cNvSpPr>
          <p:nvPr/>
        </p:nvSpPr>
        <p:spPr bwMode="auto">
          <a:xfrm flipV="1">
            <a:off x="3104656" y="2340835"/>
            <a:ext cx="374028" cy="2061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algn="ctr" defTabSz="896386">
              <a:defRPr/>
            </a:pPr>
            <a:endParaRPr lang="en-US" kern="0">
              <a:solidFill>
                <a:srgbClr val="353535"/>
              </a:solidFill>
              <a:latin typeface="Segoe UI Semilight"/>
            </a:endParaRPr>
          </a:p>
        </p:txBody>
      </p:sp>
      <p:sp>
        <p:nvSpPr>
          <p:cNvPr id="145" name="Oval 144">
            <a:extLst>
              <a:ext uri="{FF2B5EF4-FFF2-40B4-BE49-F238E27FC236}">
                <a16:creationId xmlns:a16="http://schemas.microsoft.com/office/drawing/2014/main" id="{7CBD1EBD-F7B4-48BF-9526-D1E2CB9E404A}"/>
              </a:ext>
            </a:extLst>
          </p:cNvPr>
          <p:cNvSpPr/>
          <p:nvPr/>
        </p:nvSpPr>
        <p:spPr bwMode="auto">
          <a:xfrm>
            <a:off x="3394569" y="1839922"/>
            <a:ext cx="361862" cy="361863"/>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46" name="server 1" descr="server">
            <a:extLst>
              <a:ext uri="{FF2B5EF4-FFF2-40B4-BE49-F238E27FC236}">
                <a16:creationId xmlns:a16="http://schemas.microsoft.com/office/drawing/2014/main" id="{B1FF62FF-70E6-4D23-A434-2E1B2472AFF1}"/>
              </a:ext>
            </a:extLst>
          </p:cNvPr>
          <p:cNvGrpSpPr/>
          <p:nvPr/>
        </p:nvGrpSpPr>
        <p:grpSpPr>
          <a:xfrm>
            <a:off x="3501385" y="1893029"/>
            <a:ext cx="148230" cy="255648"/>
            <a:chOff x="789783" y="2138184"/>
            <a:chExt cx="261778" cy="451476"/>
          </a:xfrm>
        </p:grpSpPr>
        <p:sp>
          <p:nvSpPr>
            <p:cNvPr id="147" name="Rectangle 146">
              <a:extLst>
                <a:ext uri="{FF2B5EF4-FFF2-40B4-BE49-F238E27FC236}">
                  <a16:creationId xmlns:a16="http://schemas.microsoft.com/office/drawing/2014/main" id="{89614EC8-D417-41C3-A888-EDA247CD723B}"/>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C918580E-BB37-4E75-B6F1-EE590E239882}"/>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4C68265-A2A3-42A8-B00C-C3EB399B12F4}"/>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08D07BB6-DCAB-43D8-9052-53F285CB8963}"/>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Oval 150">
            <a:extLst>
              <a:ext uri="{FF2B5EF4-FFF2-40B4-BE49-F238E27FC236}">
                <a16:creationId xmlns:a16="http://schemas.microsoft.com/office/drawing/2014/main" id="{797D81E1-AA0D-40BF-9E26-855CF34BA3D4}"/>
              </a:ext>
            </a:extLst>
          </p:cNvPr>
          <p:cNvSpPr/>
          <p:nvPr/>
        </p:nvSpPr>
        <p:spPr bwMode="auto">
          <a:xfrm>
            <a:off x="2807853" y="3238275"/>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52" name="turn-key protection" descr="turn-key protection, cloud, lock">
            <a:extLst>
              <a:ext uri="{FF2B5EF4-FFF2-40B4-BE49-F238E27FC236}">
                <a16:creationId xmlns:a16="http://schemas.microsoft.com/office/drawing/2014/main" id="{675AE42C-C44A-4EE2-A4C2-5AF0180B6DAC}"/>
              </a:ext>
            </a:extLst>
          </p:cNvPr>
          <p:cNvGrpSpPr/>
          <p:nvPr/>
        </p:nvGrpSpPr>
        <p:grpSpPr>
          <a:xfrm>
            <a:off x="2855519" y="3287707"/>
            <a:ext cx="342300" cy="338768"/>
            <a:chOff x="5361894" y="1227862"/>
            <a:chExt cx="555512" cy="549786"/>
          </a:xfrm>
        </p:grpSpPr>
        <p:sp>
          <p:nvSpPr>
            <p:cNvPr id="153" name="Freeform: Shape 152">
              <a:extLst>
                <a:ext uri="{FF2B5EF4-FFF2-40B4-BE49-F238E27FC236}">
                  <a16:creationId xmlns:a16="http://schemas.microsoft.com/office/drawing/2014/main" id="{6BEC77FA-E223-4CE4-AE21-5EEDCD5D3193}"/>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154" name="Freeform: Shape 153">
              <a:extLst>
                <a:ext uri="{FF2B5EF4-FFF2-40B4-BE49-F238E27FC236}">
                  <a16:creationId xmlns:a16="http://schemas.microsoft.com/office/drawing/2014/main" id="{670D7B89-802D-4DD4-831D-85FDB33D970F}"/>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155" name="Freeform: Shape 154">
              <a:extLst>
                <a:ext uri="{FF2B5EF4-FFF2-40B4-BE49-F238E27FC236}">
                  <a16:creationId xmlns:a16="http://schemas.microsoft.com/office/drawing/2014/main" id="{5C6D278F-72F6-417D-8B00-2FF8EBE6355B}"/>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grpSp>
      <p:sp>
        <p:nvSpPr>
          <p:cNvPr id="163" name="Oval 162">
            <a:extLst>
              <a:ext uri="{FF2B5EF4-FFF2-40B4-BE49-F238E27FC236}">
                <a16:creationId xmlns:a16="http://schemas.microsoft.com/office/drawing/2014/main" id="{5DB48DB5-E15C-48CA-A068-826B4BC5B223}"/>
              </a:ext>
            </a:extLst>
          </p:cNvPr>
          <p:cNvSpPr/>
          <p:nvPr/>
        </p:nvSpPr>
        <p:spPr bwMode="auto">
          <a:xfrm>
            <a:off x="2860122" y="2778628"/>
            <a:ext cx="398459" cy="386439"/>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4" name="security 2" descr="security, camera">
            <a:extLst>
              <a:ext uri="{FF2B5EF4-FFF2-40B4-BE49-F238E27FC236}">
                <a16:creationId xmlns:a16="http://schemas.microsoft.com/office/drawing/2014/main" id="{51FF9811-1BC0-4055-8F97-51B0ADEBD70E}"/>
              </a:ext>
            </a:extLst>
          </p:cNvPr>
          <p:cNvGrpSpPr/>
          <p:nvPr/>
        </p:nvGrpSpPr>
        <p:grpSpPr>
          <a:xfrm>
            <a:off x="2910072" y="2828578"/>
            <a:ext cx="337732" cy="337732"/>
            <a:chOff x="9207610" y="4853940"/>
            <a:chExt cx="450484" cy="450484"/>
          </a:xfrm>
        </p:grpSpPr>
        <p:sp>
          <p:nvSpPr>
            <p:cNvPr id="165" name="Freeform: Shape 164">
              <a:extLst>
                <a:ext uri="{FF2B5EF4-FFF2-40B4-BE49-F238E27FC236}">
                  <a16:creationId xmlns:a16="http://schemas.microsoft.com/office/drawing/2014/main" id="{159407D5-36AE-46A8-86EA-D65378531363}"/>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6" name="Freeform: Shape 165">
              <a:extLst>
                <a:ext uri="{FF2B5EF4-FFF2-40B4-BE49-F238E27FC236}">
                  <a16:creationId xmlns:a16="http://schemas.microsoft.com/office/drawing/2014/main" id="{A9B8AC88-83D3-4362-8167-81DBFEC9D3DA}"/>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7" name="Freeform: Shape 166">
              <a:extLst>
                <a:ext uri="{FF2B5EF4-FFF2-40B4-BE49-F238E27FC236}">
                  <a16:creationId xmlns:a16="http://schemas.microsoft.com/office/drawing/2014/main" id="{AD2C3E33-FD43-48A7-AA0C-197A0DFAEA24}"/>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8" name="Freeform: Shape 167">
              <a:extLst>
                <a:ext uri="{FF2B5EF4-FFF2-40B4-BE49-F238E27FC236}">
                  <a16:creationId xmlns:a16="http://schemas.microsoft.com/office/drawing/2014/main" id="{1A92B0BF-18C7-491A-8B0F-452C9D9E631F}"/>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9" name="Freeform: Shape 168">
              <a:extLst>
                <a:ext uri="{FF2B5EF4-FFF2-40B4-BE49-F238E27FC236}">
                  <a16:creationId xmlns:a16="http://schemas.microsoft.com/office/drawing/2014/main" id="{411BB4DD-B175-4023-95CD-6CE182EBF3A5}"/>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70" name="Freeform: Shape 169">
              <a:extLst>
                <a:ext uri="{FF2B5EF4-FFF2-40B4-BE49-F238E27FC236}">
                  <a16:creationId xmlns:a16="http://schemas.microsoft.com/office/drawing/2014/main" id="{647FB804-4D71-43ED-961E-563C9BE1354B}"/>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grpSp>
      <p:sp>
        <p:nvSpPr>
          <p:cNvPr id="171" name="Oval 170">
            <a:extLst>
              <a:ext uri="{FF2B5EF4-FFF2-40B4-BE49-F238E27FC236}">
                <a16:creationId xmlns:a16="http://schemas.microsoft.com/office/drawing/2014/main" id="{B4C8DB49-9F2F-493C-8CC2-9FB6BFBB43C5}"/>
              </a:ext>
            </a:extLst>
          </p:cNvPr>
          <p:cNvSpPr/>
          <p:nvPr/>
        </p:nvSpPr>
        <p:spPr bwMode="auto">
          <a:xfrm>
            <a:off x="3585801" y="5037762"/>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72" name="nodes" descr="nodes">
            <a:extLst>
              <a:ext uri="{FF2B5EF4-FFF2-40B4-BE49-F238E27FC236}">
                <a16:creationId xmlns:a16="http://schemas.microsoft.com/office/drawing/2014/main" id="{C3E0207B-000A-44EF-8FD6-560B7BA0BD8C}"/>
              </a:ext>
            </a:extLst>
          </p:cNvPr>
          <p:cNvGrpSpPr>
            <a:grpSpLocks noChangeAspect="1"/>
          </p:cNvGrpSpPr>
          <p:nvPr/>
        </p:nvGrpSpPr>
        <p:grpSpPr bwMode="auto">
          <a:xfrm>
            <a:off x="3668218" y="5120611"/>
            <a:ext cx="272798" cy="271934"/>
            <a:chOff x="1018" y="767"/>
            <a:chExt cx="316" cy="315"/>
          </a:xfrm>
        </p:grpSpPr>
        <p:sp>
          <p:nvSpPr>
            <p:cNvPr id="173" name="AutoShape 3">
              <a:extLst>
                <a:ext uri="{FF2B5EF4-FFF2-40B4-BE49-F238E27FC236}">
                  <a16:creationId xmlns:a16="http://schemas.microsoft.com/office/drawing/2014/main" id="{C5A9FFEC-4148-4C66-8434-C425DA80C95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4" name="Freeform 5">
              <a:extLst>
                <a:ext uri="{FF2B5EF4-FFF2-40B4-BE49-F238E27FC236}">
                  <a16:creationId xmlns:a16="http://schemas.microsoft.com/office/drawing/2014/main" id="{FED527D3-5B65-4E08-AA4F-F085F1B3D250}"/>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5" name="Freeform 6">
              <a:extLst>
                <a:ext uri="{FF2B5EF4-FFF2-40B4-BE49-F238E27FC236}">
                  <a16:creationId xmlns:a16="http://schemas.microsoft.com/office/drawing/2014/main" id="{8DB25ED6-2024-4A9F-9850-0745A8CD730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6" name="Freeform 7">
              <a:extLst>
                <a:ext uri="{FF2B5EF4-FFF2-40B4-BE49-F238E27FC236}">
                  <a16:creationId xmlns:a16="http://schemas.microsoft.com/office/drawing/2014/main" id="{78CC6FB5-30E3-4F85-B115-639814F3CBBB}"/>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7" name="Freeform 8">
              <a:extLst>
                <a:ext uri="{FF2B5EF4-FFF2-40B4-BE49-F238E27FC236}">
                  <a16:creationId xmlns:a16="http://schemas.microsoft.com/office/drawing/2014/main" id="{EE385969-1B60-4C88-9DC4-537C0C3CB548}"/>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8" name="Freeform 9">
              <a:extLst>
                <a:ext uri="{FF2B5EF4-FFF2-40B4-BE49-F238E27FC236}">
                  <a16:creationId xmlns:a16="http://schemas.microsoft.com/office/drawing/2014/main" id="{218B3506-87EA-46E8-AD56-BB41CBBC40D3}"/>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9" name="Freeform 10">
              <a:extLst>
                <a:ext uri="{FF2B5EF4-FFF2-40B4-BE49-F238E27FC236}">
                  <a16:creationId xmlns:a16="http://schemas.microsoft.com/office/drawing/2014/main" id="{220CB829-B5C3-48ED-83BB-6BBD3A03C10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0" name="Oval 11">
              <a:extLst>
                <a:ext uri="{FF2B5EF4-FFF2-40B4-BE49-F238E27FC236}">
                  <a16:creationId xmlns:a16="http://schemas.microsoft.com/office/drawing/2014/main" id="{EE379B06-5F79-4D30-BD69-813C8D29312A}"/>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1" name="Oval 12">
              <a:extLst>
                <a:ext uri="{FF2B5EF4-FFF2-40B4-BE49-F238E27FC236}">
                  <a16:creationId xmlns:a16="http://schemas.microsoft.com/office/drawing/2014/main" id="{381FD8AB-053A-4EB0-846F-0E06E9A47B2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2" name="Oval 13">
              <a:extLst>
                <a:ext uri="{FF2B5EF4-FFF2-40B4-BE49-F238E27FC236}">
                  <a16:creationId xmlns:a16="http://schemas.microsoft.com/office/drawing/2014/main" id="{56F0F922-2EE4-4B0B-B7DF-4DF905069855}"/>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3" name="Oval 14">
              <a:extLst>
                <a:ext uri="{FF2B5EF4-FFF2-40B4-BE49-F238E27FC236}">
                  <a16:creationId xmlns:a16="http://schemas.microsoft.com/office/drawing/2014/main" id="{0F72C02E-7E1E-476A-980A-8F51FD4D33D9}"/>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4" name="Freeform 15">
              <a:extLst>
                <a:ext uri="{FF2B5EF4-FFF2-40B4-BE49-F238E27FC236}">
                  <a16:creationId xmlns:a16="http://schemas.microsoft.com/office/drawing/2014/main" id="{FB573948-2469-4607-9FA1-4679652D31A0}"/>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5" name="Freeform 16">
              <a:extLst>
                <a:ext uri="{FF2B5EF4-FFF2-40B4-BE49-F238E27FC236}">
                  <a16:creationId xmlns:a16="http://schemas.microsoft.com/office/drawing/2014/main" id="{913DDC8C-7A7D-4D48-81DB-C91F611C1B1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6" name="Freeform 17">
              <a:extLst>
                <a:ext uri="{FF2B5EF4-FFF2-40B4-BE49-F238E27FC236}">
                  <a16:creationId xmlns:a16="http://schemas.microsoft.com/office/drawing/2014/main" id="{E06A6958-C27E-4C2D-A079-B20C0F16E48A}"/>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7" name="Oval 18">
              <a:extLst>
                <a:ext uri="{FF2B5EF4-FFF2-40B4-BE49-F238E27FC236}">
                  <a16:creationId xmlns:a16="http://schemas.microsoft.com/office/drawing/2014/main" id="{9EE5894D-C2FB-4548-88CF-6411A496FC1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grpSp>
      <p:sp>
        <p:nvSpPr>
          <p:cNvPr id="188" name="Oval 187">
            <a:extLst>
              <a:ext uri="{FF2B5EF4-FFF2-40B4-BE49-F238E27FC236}">
                <a16:creationId xmlns:a16="http://schemas.microsoft.com/office/drawing/2014/main" id="{B763ACC6-5D0B-4104-A3F4-304142893F50}"/>
              </a:ext>
            </a:extLst>
          </p:cNvPr>
          <p:cNvSpPr/>
          <p:nvPr/>
        </p:nvSpPr>
        <p:spPr bwMode="auto">
          <a:xfrm>
            <a:off x="2832379" y="3725270"/>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89" name="manage multiple" descr="manage multiple">
            <a:extLst>
              <a:ext uri="{FF2B5EF4-FFF2-40B4-BE49-F238E27FC236}">
                <a16:creationId xmlns:a16="http://schemas.microsoft.com/office/drawing/2014/main" id="{23E1EE62-668B-4C0C-B420-2B0B82AF41B0}"/>
              </a:ext>
            </a:extLst>
          </p:cNvPr>
          <p:cNvGrpSpPr/>
          <p:nvPr/>
        </p:nvGrpSpPr>
        <p:grpSpPr>
          <a:xfrm>
            <a:off x="2917037" y="3810441"/>
            <a:ext cx="268316" cy="267290"/>
            <a:chOff x="730250" y="1231433"/>
            <a:chExt cx="382270" cy="380810"/>
          </a:xfrm>
        </p:grpSpPr>
        <p:sp>
          <p:nvSpPr>
            <p:cNvPr id="190" name="Freeform 541">
              <a:extLst>
                <a:ext uri="{FF2B5EF4-FFF2-40B4-BE49-F238E27FC236}">
                  <a16:creationId xmlns:a16="http://schemas.microsoft.com/office/drawing/2014/main" id="{AB2A8F6B-72F7-489B-B005-19FB4035EA59}"/>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1" name="Freeform 542">
              <a:extLst>
                <a:ext uri="{FF2B5EF4-FFF2-40B4-BE49-F238E27FC236}">
                  <a16:creationId xmlns:a16="http://schemas.microsoft.com/office/drawing/2014/main" id="{65CCC167-43F9-4693-94A4-AAC956858C51}"/>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2" name="Freeform 543">
              <a:extLst>
                <a:ext uri="{FF2B5EF4-FFF2-40B4-BE49-F238E27FC236}">
                  <a16:creationId xmlns:a16="http://schemas.microsoft.com/office/drawing/2014/main" id="{C40E3661-08C5-4784-8320-AFC0C66D209F}"/>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3" name="Freeform 544">
              <a:extLst>
                <a:ext uri="{FF2B5EF4-FFF2-40B4-BE49-F238E27FC236}">
                  <a16:creationId xmlns:a16="http://schemas.microsoft.com/office/drawing/2014/main" id="{CF623C81-CAB9-434D-B9B9-988403795533}"/>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4" name="Freeform 545">
              <a:extLst>
                <a:ext uri="{FF2B5EF4-FFF2-40B4-BE49-F238E27FC236}">
                  <a16:creationId xmlns:a16="http://schemas.microsoft.com/office/drawing/2014/main" id="{4558036C-40F6-464E-9200-1566DBE76EAD}"/>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5" name="Freeform 546">
              <a:extLst>
                <a:ext uri="{FF2B5EF4-FFF2-40B4-BE49-F238E27FC236}">
                  <a16:creationId xmlns:a16="http://schemas.microsoft.com/office/drawing/2014/main" id="{0956EF67-A9F2-44CE-9F17-1FD5B220E391}"/>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6" name="Freeform 547">
              <a:extLst>
                <a:ext uri="{FF2B5EF4-FFF2-40B4-BE49-F238E27FC236}">
                  <a16:creationId xmlns:a16="http://schemas.microsoft.com/office/drawing/2014/main" id="{28E898FB-8E81-436C-A4EA-D439F74EB019}"/>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7" name="Freeform 548">
              <a:extLst>
                <a:ext uri="{FF2B5EF4-FFF2-40B4-BE49-F238E27FC236}">
                  <a16:creationId xmlns:a16="http://schemas.microsoft.com/office/drawing/2014/main" id="{6F3E42A0-D8C2-4775-AF7D-8CC681E8A0D0}"/>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8" name="Freeform 549">
              <a:extLst>
                <a:ext uri="{FF2B5EF4-FFF2-40B4-BE49-F238E27FC236}">
                  <a16:creationId xmlns:a16="http://schemas.microsoft.com/office/drawing/2014/main" id="{27B16029-DDBD-450B-8BA4-998D62997148}"/>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9" name="Freeform 550">
              <a:extLst>
                <a:ext uri="{FF2B5EF4-FFF2-40B4-BE49-F238E27FC236}">
                  <a16:creationId xmlns:a16="http://schemas.microsoft.com/office/drawing/2014/main" id="{8D23CB7A-70C5-4F19-B7B3-123A004C6394}"/>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0" name="Oval 551">
              <a:extLst>
                <a:ext uri="{FF2B5EF4-FFF2-40B4-BE49-F238E27FC236}">
                  <a16:creationId xmlns:a16="http://schemas.microsoft.com/office/drawing/2014/main" id="{BDFC7F06-D6FD-47FB-BA66-134264126874}"/>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1" name="Rectangle 552">
              <a:extLst>
                <a:ext uri="{FF2B5EF4-FFF2-40B4-BE49-F238E27FC236}">
                  <a16:creationId xmlns:a16="http://schemas.microsoft.com/office/drawing/2014/main" id="{E7760191-72A4-4567-9524-2AC894241E76}"/>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2" name="Rectangle 553">
              <a:extLst>
                <a:ext uri="{FF2B5EF4-FFF2-40B4-BE49-F238E27FC236}">
                  <a16:creationId xmlns:a16="http://schemas.microsoft.com/office/drawing/2014/main" id="{BBFC2846-0F09-4C1F-9CEF-90AFCC666C03}"/>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3" name="Rectangle 554">
              <a:extLst>
                <a:ext uri="{FF2B5EF4-FFF2-40B4-BE49-F238E27FC236}">
                  <a16:creationId xmlns:a16="http://schemas.microsoft.com/office/drawing/2014/main" id="{D83BE2A6-35BF-4C67-BE82-859EFF5C88FC}"/>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4" name="Rectangle 555">
              <a:extLst>
                <a:ext uri="{FF2B5EF4-FFF2-40B4-BE49-F238E27FC236}">
                  <a16:creationId xmlns:a16="http://schemas.microsoft.com/office/drawing/2014/main" id="{DA8CAEC1-8B69-4DEF-A154-98F8B84D0120}"/>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5" name="Rectangle 556">
              <a:extLst>
                <a:ext uri="{FF2B5EF4-FFF2-40B4-BE49-F238E27FC236}">
                  <a16:creationId xmlns:a16="http://schemas.microsoft.com/office/drawing/2014/main" id="{21C9E745-CBEF-4CE5-A08D-556831DDF855}"/>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6" name="Rectangle 557">
              <a:extLst>
                <a:ext uri="{FF2B5EF4-FFF2-40B4-BE49-F238E27FC236}">
                  <a16:creationId xmlns:a16="http://schemas.microsoft.com/office/drawing/2014/main" id="{5998767D-960B-4B4B-B854-0DCFD0B202B2}"/>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7" name="Rectangle 558">
              <a:extLst>
                <a:ext uri="{FF2B5EF4-FFF2-40B4-BE49-F238E27FC236}">
                  <a16:creationId xmlns:a16="http://schemas.microsoft.com/office/drawing/2014/main" id="{71567138-DD8F-466D-A80F-49BE4FE85E98}"/>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8" name="Rectangle 559">
              <a:extLst>
                <a:ext uri="{FF2B5EF4-FFF2-40B4-BE49-F238E27FC236}">
                  <a16:creationId xmlns:a16="http://schemas.microsoft.com/office/drawing/2014/main" id="{5F270FC6-C941-444F-B888-DA0D31ED24FF}"/>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9" name="Rectangle 560">
              <a:extLst>
                <a:ext uri="{FF2B5EF4-FFF2-40B4-BE49-F238E27FC236}">
                  <a16:creationId xmlns:a16="http://schemas.microsoft.com/office/drawing/2014/main" id="{F48D330D-719E-45F7-80A7-47AA83976C99}"/>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10" name="Rectangle 561">
              <a:extLst>
                <a:ext uri="{FF2B5EF4-FFF2-40B4-BE49-F238E27FC236}">
                  <a16:creationId xmlns:a16="http://schemas.microsoft.com/office/drawing/2014/main" id="{3E1A7E9B-DEB3-47A9-9857-24DAE08833D5}"/>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grpSp>
      <p:sp>
        <p:nvSpPr>
          <p:cNvPr id="211" name="Oval 210">
            <a:extLst>
              <a:ext uri="{FF2B5EF4-FFF2-40B4-BE49-F238E27FC236}">
                <a16:creationId xmlns:a16="http://schemas.microsoft.com/office/drawing/2014/main" id="{E63E7C01-D9A8-4CE6-9D62-E74A9714D256}"/>
              </a:ext>
            </a:extLst>
          </p:cNvPr>
          <p:cNvSpPr/>
          <p:nvPr/>
        </p:nvSpPr>
        <p:spPr bwMode="auto">
          <a:xfrm>
            <a:off x="3008840" y="4245830"/>
            <a:ext cx="361554" cy="361554"/>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2" name="Group 211">
            <a:extLst>
              <a:ext uri="{FF2B5EF4-FFF2-40B4-BE49-F238E27FC236}">
                <a16:creationId xmlns:a16="http://schemas.microsoft.com/office/drawing/2014/main" id="{1BB288D5-5FC6-4960-BC63-CF25DE143182}"/>
              </a:ext>
            </a:extLst>
          </p:cNvPr>
          <p:cNvGrpSpPr/>
          <p:nvPr/>
        </p:nvGrpSpPr>
        <p:grpSpPr>
          <a:xfrm>
            <a:off x="3094720" y="4300546"/>
            <a:ext cx="189794" cy="252122"/>
            <a:chOff x="9243965" y="3960553"/>
            <a:chExt cx="284316" cy="377682"/>
          </a:xfrm>
        </p:grpSpPr>
        <p:sp>
          <p:nvSpPr>
            <p:cNvPr id="213" name="Freeform: Shape 212">
              <a:extLst>
                <a:ext uri="{FF2B5EF4-FFF2-40B4-BE49-F238E27FC236}">
                  <a16:creationId xmlns:a16="http://schemas.microsoft.com/office/drawing/2014/main" id="{086B1FD1-0F97-4261-A2D6-368C91AB2356}"/>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grpSp>
          <p:nvGrpSpPr>
            <p:cNvPr id="214" name="Group 213">
              <a:extLst>
                <a:ext uri="{FF2B5EF4-FFF2-40B4-BE49-F238E27FC236}">
                  <a16:creationId xmlns:a16="http://schemas.microsoft.com/office/drawing/2014/main" id="{71E30DE8-F713-4F11-9D3A-65FEAE4DC8A6}"/>
                </a:ext>
              </a:extLst>
            </p:cNvPr>
            <p:cNvGrpSpPr/>
            <p:nvPr/>
          </p:nvGrpSpPr>
          <p:grpSpPr>
            <a:xfrm>
              <a:off x="9243965" y="3994952"/>
              <a:ext cx="284316" cy="343283"/>
              <a:chOff x="9243965" y="3994952"/>
              <a:chExt cx="284316" cy="343283"/>
            </a:xfrm>
          </p:grpSpPr>
          <p:sp>
            <p:nvSpPr>
              <p:cNvPr id="215" name="Freeform: Shape 214">
                <a:extLst>
                  <a:ext uri="{FF2B5EF4-FFF2-40B4-BE49-F238E27FC236}">
                    <a16:creationId xmlns:a16="http://schemas.microsoft.com/office/drawing/2014/main" id="{C0C5270A-550C-40AF-B64C-8B33BDDBCAAA}"/>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sp>
            <p:nvSpPr>
              <p:cNvPr id="216" name="Freeform: Shape 215">
                <a:extLst>
                  <a:ext uri="{FF2B5EF4-FFF2-40B4-BE49-F238E27FC236}">
                    <a16:creationId xmlns:a16="http://schemas.microsoft.com/office/drawing/2014/main" id="{3D0CFAA0-C7EC-4CE1-A6E7-B0CDDB013EA8}"/>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grpSp>
      </p:grpSp>
      <p:sp>
        <p:nvSpPr>
          <p:cNvPr id="218" name="Oval 217">
            <a:extLst>
              <a:ext uri="{FF2B5EF4-FFF2-40B4-BE49-F238E27FC236}">
                <a16:creationId xmlns:a16="http://schemas.microsoft.com/office/drawing/2014/main" id="{48429FFC-0B39-4EF1-A95C-A668E6A1DEED}"/>
              </a:ext>
            </a:extLst>
          </p:cNvPr>
          <p:cNvSpPr/>
          <p:nvPr/>
        </p:nvSpPr>
        <p:spPr bwMode="auto">
          <a:xfrm>
            <a:off x="3278427" y="4708503"/>
            <a:ext cx="345206" cy="345207"/>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9" name="mobile 2" descr="mobile, phone">
            <a:extLst>
              <a:ext uri="{FF2B5EF4-FFF2-40B4-BE49-F238E27FC236}">
                <a16:creationId xmlns:a16="http://schemas.microsoft.com/office/drawing/2014/main" id="{6097E639-1555-40FE-B738-AFDA826DE0F8}"/>
              </a:ext>
            </a:extLst>
          </p:cNvPr>
          <p:cNvGrpSpPr/>
          <p:nvPr/>
        </p:nvGrpSpPr>
        <p:grpSpPr>
          <a:xfrm>
            <a:off x="3317543" y="4747619"/>
            <a:ext cx="266974" cy="266974"/>
            <a:chOff x="7301548" y="3947160"/>
            <a:chExt cx="416242" cy="416242"/>
          </a:xfrm>
        </p:grpSpPr>
        <p:sp>
          <p:nvSpPr>
            <p:cNvPr id="220" name="Freeform: Shape 219">
              <a:extLst>
                <a:ext uri="{FF2B5EF4-FFF2-40B4-BE49-F238E27FC236}">
                  <a16:creationId xmlns:a16="http://schemas.microsoft.com/office/drawing/2014/main" id="{1DDA489E-181C-4386-A1DF-7A334DFB47CC}"/>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1" name="Freeform: Shape 220">
              <a:extLst>
                <a:ext uri="{FF2B5EF4-FFF2-40B4-BE49-F238E27FC236}">
                  <a16:creationId xmlns:a16="http://schemas.microsoft.com/office/drawing/2014/main" id="{DC1893AE-F5F9-41BA-B40B-2F705E51F30A}"/>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2" name="Freeform: Shape 221">
              <a:extLst>
                <a:ext uri="{FF2B5EF4-FFF2-40B4-BE49-F238E27FC236}">
                  <a16:creationId xmlns:a16="http://schemas.microsoft.com/office/drawing/2014/main" id="{3747B13F-A1A9-48D4-868A-8EA05E2CCA37}"/>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3" name="Freeform: Shape 222">
              <a:extLst>
                <a:ext uri="{FF2B5EF4-FFF2-40B4-BE49-F238E27FC236}">
                  <a16:creationId xmlns:a16="http://schemas.microsoft.com/office/drawing/2014/main" id="{4D3B41D8-3B8F-4419-B393-BC542A235E4F}"/>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4" name="Freeform: Shape 223">
              <a:extLst>
                <a:ext uri="{FF2B5EF4-FFF2-40B4-BE49-F238E27FC236}">
                  <a16:creationId xmlns:a16="http://schemas.microsoft.com/office/drawing/2014/main" id="{99A57243-E39A-4BAD-8FD9-068BC9AF4291}"/>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5" name="Freeform: Shape 224">
              <a:extLst>
                <a:ext uri="{FF2B5EF4-FFF2-40B4-BE49-F238E27FC236}">
                  <a16:creationId xmlns:a16="http://schemas.microsoft.com/office/drawing/2014/main" id="{7FE2D5CF-EC4D-42E0-93DC-F854681B39EA}"/>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6" name="Freeform: Shape 225">
              <a:extLst>
                <a:ext uri="{FF2B5EF4-FFF2-40B4-BE49-F238E27FC236}">
                  <a16:creationId xmlns:a16="http://schemas.microsoft.com/office/drawing/2014/main" id="{B28A70B0-67C8-4DC6-AB4B-3546FDE29B9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7" name="Freeform: Shape 226">
              <a:extLst>
                <a:ext uri="{FF2B5EF4-FFF2-40B4-BE49-F238E27FC236}">
                  <a16:creationId xmlns:a16="http://schemas.microsoft.com/office/drawing/2014/main" id="{25914042-C874-40CD-A3B8-96D65EEF86DE}"/>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8" name="Freeform: Shape 227">
              <a:extLst>
                <a:ext uri="{FF2B5EF4-FFF2-40B4-BE49-F238E27FC236}">
                  <a16:creationId xmlns:a16="http://schemas.microsoft.com/office/drawing/2014/main" id="{55366362-B629-4EE2-9D5C-97F0BA0E7CFF}"/>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9" name="Freeform: Shape 228">
              <a:extLst>
                <a:ext uri="{FF2B5EF4-FFF2-40B4-BE49-F238E27FC236}">
                  <a16:creationId xmlns:a16="http://schemas.microsoft.com/office/drawing/2014/main" id="{06BD6431-F1C1-4E61-8B39-380A7B2EBC57}"/>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0" name="Freeform: Shape 229">
              <a:extLst>
                <a:ext uri="{FF2B5EF4-FFF2-40B4-BE49-F238E27FC236}">
                  <a16:creationId xmlns:a16="http://schemas.microsoft.com/office/drawing/2014/main" id="{34D8845C-9779-4D85-AE91-4D74FC015078}"/>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1" name="Freeform: Shape 230">
              <a:extLst>
                <a:ext uri="{FF2B5EF4-FFF2-40B4-BE49-F238E27FC236}">
                  <a16:creationId xmlns:a16="http://schemas.microsoft.com/office/drawing/2014/main" id="{A010F7D1-1A11-45D6-BB90-EC0C14D3022A}"/>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2" name="Freeform: Shape 231">
              <a:extLst>
                <a:ext uri="{FF2B5EF4-FFF2-40B4-BE49-F238E27FC236}">
                  <a16:creationId xmlns:a16="http://schemas.microsoft.com/office/drawing/2014/main" id="{C67AB945-51B3-41D9-8643-AAEA373A0F8A}"/>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grpSp>
      <p:sp>
        <p:nvSpPr>
          <p:cNvPr id="233" name="Rectangle 232">
            <a:extLst>
              <a:ext uri="{FF2B5EF4-FFF2-40B4-BE49-F238E27FC236}">
                <a16:creationId xmlns:a16="http://schemas.microsoft.com/office/drawing/2014/main" id="{C661675B-AACA-4582-A47C-7CA9A41B0242}"/>
              </a:ext>
            </a:extLst>
          </p:cNvPr>
          <p:cNvSpPr/>
          <p:nvPr/>
        </p:nvSpPr>
        <p:spPr bwMode="auto">
          <a:xfrm>
            <a:off x="4814138" y="761134"/>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Open Education Analytics </a:t>
            </a:r>
            <a:r>
              <a:rPr kumimoji="0" lang="en-US" sz="1800" b="0" i="0" u="none" strike="noStrike" kern="0" cap="none" spc="0" normalizeH="0" baseline="0" noProof="0" dirty="0">
                <a:ln>
                  <a:noFill/>
                </a:ln>
                <a:solidFill>
                  <a:srgbClr val="F5A700"/>
                </a:solidFill>
                <a:effectLst/>
                <a:uLnTx/>
                <a:uFillTx/>
                <a:latin typeface="Neue Haas Grotesk Text Pro"/>
                <a:ea typeface="+mj-ea"/>
                <a:cs typeface="Segoe UI Semibold" panose="020B0502040204020203" pitchFamily="34" charset="0"/>
              </a:rPr>
              <a:t>Community</a:t>
            </a:r>
          </a:p>
        </p:txBody>
      </p:sp>
      <p:grpSp>
        <p:nvGrpSpPr>
          <p:cNvPr id="234" name="Group 233">
            <a:extLst>
              <a:ext uri="{FF2B5EF4-FFF2-40B4-BE49-F238E27FC236}">
                <a16:creationId xmlns:a16="http://schemas.microsoft.com/office/drawing/2014/main" id="{0E7757C4-8484-4BA3-9705-B5ED3A77D2DA}"/>
              </a:ext>
            </a:extLst>
          </p:cNvPr>
          <p:cNvGrpSpPr/>
          <p:nvPr/>
        </p:nvGrpSpPr>
        <p:grpSpPr>
          <a:xfrm>
            <a:off x="8144180" y="1697693"/>
            <a:ext cx="548640" cy="548640"/>
            <a:chOff x="15164187" y="1393672"/>
            <a:chExt cx="563716" cy="563716"/>
          </a:xfrm>
        </p:grpSpPr>
        <p:sp>
          <p:nvSpPr>
            <p:cNvPr id="235" name="Oval 234">
              <a:extLst>
                <a:ext uri="{FF2B5EF4-FFF2-40B4-BE49-F238E27FC236}">
                  <a16:creationId xmlns:a16="http://schemas.microsoft.com/office/drawing/2014/main" id="{400B8289-82C2-4D51-B032-A1C2BA167217}"/>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4472C4"/>
                  </a:solidFill>
                </a:ln>
                <a:solidFill>
                  <a:srgbClr val="4472C4"/>
                </a:solidFill>
                <a:effectLst/>
                <a:uLnTx/>
                <a:uFillTx/>
                <a:latin typeface="Calibri" panose="020F0502020204030204"/>
                <a:ea typeface="Segoe UI" pitchFamily="34" charset="0"/>
                <a:cs typeface="Segoe UI" pitchFamily="34" charset="0"/>
              </a:endParaRPr>
            </a:p>
          </p:txBody>
        </p:sp>
        <p:sp>
          <p:nvSpPr>
            <p:cNvPr id="236" name="Freeform: Shape 235">
              <a:extLst>
                <a:ext uri="{FF2B5EF4-FFF2-40B4-BE49-F238E27FC236}">
                  <a16:creationId xmlns:a16="http://schemas.microsoft.com/office/drawing/2014/main" id="{83F96825-4620-46B7-9C89-F961C4A86C4C}"/>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7" name="Freeform: Shape 236">
              <a:extLst>
                <a:ext uri="{FF2B5EF4-FFF2-40B4-BE49-F238E27FC236}">
                  <a16:creationId xmlns:a16="http://schemas.microsoft.com/office/drawing/2014/main" id="{93FA023A-4AF5-43E0-832A-18DBC2D69A79}"/>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8" name="Freeform: Shape 237">
              <a:extLst>
                <a:ext uri="{FF2B5EF4-FFF2-40B4-BE49-F238E27FC236}">
                  <a16:creationId xmlns:a16="http://schemas.microsoft.com/office/drawing/2014/main" id="{2F125A25-C440-4AD2-A62E-2F87D65D249B}"/>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9" name="Freeform: Shape 238">
              <a:extLst>
                <a:ext uri="{FF2B5EF4-FFF2-40B4-BE49-F238E27FC236}">
                  <a16:creationId xmlns:a16="http://schemas.microsoft.com/office/drawing/2014/main" id="{DD491F07-CCBC-4007-A241-E099F6F54A93}"/>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0" name="Freeform: Shape 239">
              <a:extLst>
                <a:ext uri="{FF2B5EF4-FFF2-40B4-BE49-F238E27FC236}">
                  <a16:creationId xmlns:a16="http://schemas.microsoft.com/office/drawing/2014/main" id="{CA3F7AA5-3732-4EAC-A8A0-26B4D446E8BB}"/>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1" name="Freeform: Shape 240">
              <a:extLst>
                <a:ext uri="{FF2B5EF4-FFF2-40B4-BE49-F238E27FC236}">
                  <a16:creationId xmlns:a16="http://schemas.microsoft.com/office/drawing/2014/main" id="{A8BCB421-F5D1-4CCB-886F-ED90C4764979}"/>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42" name="Group 241">
            <a:extLst>
              <a:ext uri="{FF2B5EF4-FFF2-40B4-BE49-F238E27FC236}">
                <a16:creationId xmlns:a16="http://schemas.microsoft.com/office/drawing/2014/main" id="{0BB94E65-0E35-41A1-A099-CEA32B71FCFF}"/>
              </a:ext>
            </a:extLst>
          </p:cNvPr>
          <p:cNvGrpSpPr/>
          <p:nvPr/>
        </p:nvGrpSpPr>
        <p:grpSpPr>
          <a:xfrm>
            <a:off x="8482983" y="2326915"/>
            <a:ext cx="548640" cy="548640"/>
            <a:chOff x="15780673" y="3543100"/>
            <a:chExt cx="563716" cy="563716"/>
          </a:xfrm>
        </p:grpSpPr>
        <p:sp>
          <p:nvSpPr>
            <p:cNvPr id="243" name="Oval 242">
              <a:extLst>
                <a:ext uri="{FF2B5EF4-FFF2-40B4-BE49-F238E27FC236}">
                  <a16:creationId xmlns:a16="http://schemas.microsoft.com/office/drawing/2014/main" id="{2BE7C9F0-1346-4FD4-BC13-D9FEAA838620}"/>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99430745-ACF6-44CD-8DFB-9044A1B07294}"/>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5" name="Freeform: Shape 244">
              <a:extLst>
                <a:ext uri="{FF2B5EF4-FFF2-40B4-BE49-F238E27FC236}">
                  <a16:creationId xmlns:a16="http://schemas.microsoft.com/office/drawing/2014/main" id="{758FA5E6-3AA3-4456-869F-10353005E8D1}"/>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46" name="Group 245">
            <a:extLst>
              <a:ext uri="{FF2B5EF4-FFF2-40B4-BE49-F238E27FC236}">
                <a16:creationId xmlns:a16="http://schemas.microsoft.com/office/drawing/2014/main" id="{94F7C08B-B4ED-4A95-8519-A53A684A7CBE}"/>
              </a:ext>
            </a:extLst>
          </p:cNvPr>
          <p:cNvGrpSpPr/>
          <p:nvPr/>
        </p:nvGrpSpPr>
        <p:grpSpPr>
          <a:xfrm>
            <a:off x="8692820" y="3081352"/>
            <a:ext cx="548640" cy="548640"/>
            <a:chOff x="18065849" y="4613665"/>
            <a:chExt cx="563716" cy="563716"/>
          </a:xfrm>
        </p:grpSpPr>
        <p:sp>
          <p:nvSpPr>
            <p:cNvPr id="247" name="Oval 246">
              <a:extLst>
                <a:ext uri="{FF2B5EF4-FFF2-40B4-BE49-F238E27FC236}">
                  <a16:creationId xmlns:a16="http://schemas.microsoft.com/office/drawing/2014/main" id="{C7A05D12-A4B2-4652-8A3E-1A96A8082440}"/>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D09DF281-A3C5-4773-BB18-595DCA4BE998}"/>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9" name="Freeform: Shape 248">
              <a:extLst>
                <a:ext uri="{FF2B5EF4-FFF2-40B4-BE49-F238E27FC236}">
                  <a16:creationId xmlns:a16="http://schemas.microsoft.com/office/drawing/2014/main" id="{E22E6BA5-6AD3-4A35-BF07-6CA3E682A66C}"/>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50" name="Group 249">
            <a:extLst>
              <a:ext uri="{FF2B5EF4-FFF2-40B4-BE49-F238E27FC236}">
                <a16:creationId xmlns:a16="http://schemas.microsoft.com/office/drawing/2014/main" id="{1C4AD957-2F9E-4FA8-8826-0AE6E2A99DE1}"/>
              </a:ext>
            </a:extLst>
          </p:cNvPr>
          <p:cNvGrpSpPr/>
          <p:nvPr/>
        </p:nvGrpSpPr>
        <p:grpSpPr>
          <a:xfrm>
            <a:off x="8200913" y="4707938"/>
            <a:ext cx="548640" cy="548640"/>
            <a:chOff x="20303752" y="3543100"/>
            <a:chExt cx="563716" cy="563716"/>
          </a:xfrm>
        </p:grpSpPr>
        <p:sp>
          <p:nvSpPr>
            <p:cNvPr id="251" name="Oval 250">
              <a:extLst>
                <a:ext uri="{FF2B5EF4-FFF2-40B4-BE49-F238E27FC236}">
                  <a16:creationId xmlns:a16="http://schemas.microsoft.com/office/drawing/2014/main" id="{E6AFCE38-DFC1-4754-B6F5-3A15B6F281D4}"/>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C4123C95-4377-4935-AEEC-53A0E31C1053}"/>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53" name="Freeform: Shape 252">
              <a:extLst>
                <a:ext uri="{FF2B5EF4-FFF2-40B4-BE49-F238E27FC236}">
                  <a16:creationId xmlns:a16="http://schemas.microsoft.com/office/drawing/2014/main" id="{FFECD027-EE15-41DE-80D7-8D75D71AC585}"/>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54" name="Group 253">
            <a:extLst>
              <a:ext uri="{FF2B5EF4-FFF2-40B4-BE49-F238E27FC236}">
                <a16:creationId xmlns:a16="http://schemas.microsoft.com/office/drawing/2014/main" id="{EC31D0DC-7A90-466E-98EB-B95B884607AF}"/>
              </a:ext>
            </a:extLst>
          </p:cNvPr>
          <p:cNvGrpSpPr/>
          <p:nvPr/>
        </p:nvGrpSpPr>
        <p:grpSpPr>
          <a:xfrm>
            <a:off x="8569980" y="3986325"/>
            <a:ext cx="548640" cy="548640"/>
            <a:chOff x="20927355" y="1393672"/>
            <a:chExt cx="563716" cy="563716"/>
          </a:xfrm>
        </p:grpSpPr>
        <p:sp>
          <p:nvSpPr>
            <p:cNvPr id="255" name="Oval 254">
              <a:extLst>
                <a:ext uri="{FF2B5EF4-FFF2-40B4-BE49-F238E27FC236}">
                  <a16:creationId xmlns:a16="http://schemas.microsoft.com/office/drawing/2014/main" id="{118CED48-0A92-4811-9290-2475A9BFA59B}"/>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44DE069-9EE0-4429-B6E5-5CC91DB2D8C5}"/>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57" name="Freeform: Shape 256">
              <a:extLst>
                <a:ext uri="{FF2B5EF4-FFF2-40B4-BE49-F238E27FC236}">
                  <a16:creationId xmlns:a16="http://schemas.microsoft.com/office/drawing/2014/main" id="{04C1C3C8-4657-4ACB-A539-666E27E89419}"/>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cxnSp>
        <p:nvCxnSpPr>
          <p:cNvPr id="258" name="Straight Connector 257">
            <a:extLst>
              <a:ext uri="{FF2B5EF4-FFF2-40B4-BE49-F238E27FC236}">
                <a16:creationId xmlns:a16="http://schemas.microsoft.com/office/drawing/2014/main" id="{AB6E9EAF-4E79-4436-A310-F27C95C62D6D}"/>
              </a:ext>
            </a:extLst>
          </p:cNvPr>
          <p:cNvCxnSpPr>
            <a:cxnSpLocks/>
            <a:stCxn id="143" idx="5"/>
          </p:cNvCxnSpPr>
          <p:nvPr/>
        </p:nvCxnSpPr>
        <p:spPr>
          <a:xfrm>
            <a:off x="3446396" y="2598653"/>
            <a:ext cx="992061" cy="1045444"/>
          </a:xfrm>
          <a:prstGeom prst="line">
            <a:avLst/>
          </a:prstGeom>
          <a:noFill/>
          <a:ln w="6350" cap="flat" cmpd="sng" algn="ctr">
            <a:solidFill>
              <a:srgbClr val="4472C4"/>
            </a:solidFill>
            <a:prstDash val="solid"/>
            <a:miter lim="800000"/>
          </a:ln>
          <a:effectLst/>
        </p:spPr>
      </p:cxnSp>
      <p:cxnSp>
        <p:nvCxnSpPr>
          <p:cNvPr id="259" name="Straight Connector 258">
            <a:extLst>
              <a:ext uri="{FF2B5EF4-FFF2-40B4-BE49-F238E27FC236}">
                <a16:creationId xmlns:a16="http://schemas.microsoft.com/office/drawing/2014/main" id="{2DDD1A25-515C-4042-A434-7B80ADD667A5}"/>
              </a:ext>
            </a:extLst>
          </p:cNvPr>
          <p:cNvCxnSpPr>
            <a:cxnSpLocks/>
            <a:stCxn id="163" idx="6"/>
          </p:cNvCxnSpPr>
          <p:nvPr/>
        </p:nvCxnSpPr>
        <p:spPr>
          <a:xfrm>
            <a:off x="3258581" y="2971848"/>
            <a:ext cx="1179876" cy="651719"/>
          </a:xfrm>
          <a:prstGeom prst="line">
            <a:avLst/>
          </a:prstGeom>
          <a:noFill/>
          <a:ln w="6350" cap="flat" cmpd="sng" algn="ctr">
            <a:solidFill>
              <a:srgbClr val="4472C4"/>
            </a:solidFill>
            <a:prstDash val="solid"/>
            <a:miter lim="800000"/>
          </a:ln>
          <a:effectLst/>
        </p:spPr>
      </p:cxnSp>
      <p:cxnSp>
        <p:nvCxnSpPr>
          <p:cNvPr id="260" name="Straight Connector 259">
            <a:extLst>
              <a:ext uri="{FF2B5EF4-FFF2-40B4-BE49-F238E27FC236}">
                <a16:creationId xmlns:a16="http://schemas.microsoft.com/office/drawing/2014/main" id="{05A48B54-2A0C-4E38-A3EA-32D759B0DDEE}"/>
              </a:ext>
            </a:extLst>
          </p:cNvPr>
          <p:cNvCxnSpPr>
            <a:cxnSpLocks/>
            <a:stCxn id="145" idx="5"/>
          </p:cNvCxnSpPr>
          <p:nvPr/>
        </p:nvCxnSpPr>
        <p:spPr>
          <a:xfrm>
            <a:off x="3703438" y="2148791"/>
            <a:ext cx="735019" cy="1474776"/>
          </a:xfrm>
          <a:prstGeom prst="line">
            <a:avLst/>
          </a:prstGeom>
          <a:noFill/>
          <a:ln w="6350" cap="flat" cmpd="sng" algn="ctr">
            <a:solidFill>
              <a:srgbClr val="4472C4"/>
            </a:solidFill>
            <a:prstDash val="solid"/>
            <a:miter lim="800000"/>
          </a:ln>
          <a:effectLst/>
        </p:spPr>
      </p:cxnSp>
      <p:cxnSp>
        <p:nvCxnSpPr>
          <p:cNvPr id="261" name="Straight Connector 260">
            <a:extLst>
              <a:ext uri="{FF2B5EF4-FFF2-40B4-BE49-F238E27FC236}">
                <a16:creationId xmlns:a16="http://schemas.microsoft.com/office/drawing/2014/main" id="{7F8D8B27-7B05-4EC0-85AB-584D3B91C1CE}"/>
              </a:ext>
            </a:extLst>
          </p:cNvPr>
          <p:cNvCxnSpPr>
            <a:cxnSpLocks/>
            <a:stCxn id="151" idx="6"/>
          </p:cNvCxnSpPr>
          <p:nvPr/>
        </p:nvCxnSpPr>
        <p:spPr>
          <a:xfrm>
            <a:off x="3245485" y="3457091"/>
            <a:ext cx="1192972" cy="166476"/>
          </a:xfrm>
          <a:prstGeom prst="line">
            <a:avLst/>
          </a:prstGeom>
          <a:noFill/>
          <a:ln w="6350" cap="flat" cmpd="sng" algn="ctr">
            <a:solidFill>
              <a:srgbClr val="4472C4"/>
            </a:solidFill>
            <a:prstDash val="solid"/>
            <a:miter lim="800000"/>
          </a:ln>
          <a:effectLst/>
        </p:spPr>
      </p:cxnSp>
      <p:cxnSp>
        <p:nvCxnSpPr>
          <p:cNvPr id="262" name="Straight Connector 261">
            <a:extLst>
              <a:ext uri="{FF2B5EF4-FFF2-40B4-BE49-F238E27FC236}">
                <a16:creationId xmlns:a16="http://schemas.microsoft.com/office/drawing/2014/main" id="{33DBFB0B-78EC-443C-B399-111337D2DA70}"/>
              </a:ext>
            </a:extLst>
          </p:cNvPr>
          <p:cNvCxnSpPr>
            <a:cxnSpLocks/>
            <a:stCxn id="188" idx="6"/>
          </p:cNvCxnSpPr>
          <p:nvPr/>
        </p:nvCxnSpPr>
        <p:spPr>
          <a:xfrm flipV="1">
            <a:off x="3270011" y="3623568"/>
            <a:ext cx="1168446" cy="320518"/>
          </a:xfrm>
          <a:prstGeom prst="line">
            <a:avLst/>
          </a:prstGeom>
          <a:noFill/>
          <a:ln w="6350" cap="flat" cmpd="sng" algn="ctr">
            <a:solidFill>
              <a:srgbClr val="4472C4"/>
            </a:solidFill>
            <a:prstDash val="solid"/>
            <a:miter lim="800000"/>
          </a:ln>
          <a:effectLst/>
        </p:spPr>
      </p:cxnSp>
      <p:cxnSp>
        <p:nvCxnSpPr>
          <p:cNvPr id="263" name="Straight Connector 262">
            <a:extLst>
              <a:ext uri="{FF2B5EF4-FFF2-40B4-BE49-F238E27FC236}">
                <a16:creationId xmlns:a16="http://schemas.microsoft.com/office/drawing/2014/main" id="{A35EADD6-C44A-4A1E-BFBB-35E3D641533D}"/>
              </a:ext>
            </a:extLst>
          </p:cNvPr>
          <p:cNvCxnSpPr>
            <a:cxnSpLocks/>
            <a:stCxn id="211" idx="6"/>
          </p:cNvCxnSpPr>
          <p:nvPr/>
        </p:nvCxnSpPr>
        <p:spPr>
          <a:xfrm flipV="1">
            <a:off x="3370394" y="3623567"/>
            <a:ext cx="1068063" cy="803040"/>
          </a:xfrm>
          <a:prstGeom prst="line">
            <a:avLst/>
          </a:prstGeom>
          <a:noFill/>
          <a:ln w="6350" cap="flat" cmpd="sng" algn="ctr">
            <a:solidFill>
              <a:srgbClr val="4472C4"/>
            </a:solidFill>
            <a:prstDash val="solid"/>
            <a:miter lim="800000"/>
          </a:ln>
          <a:effectLst/>
        </p:spPr>
      </p:cxnSp>
      <p:cxnSp>
        <p:nvCxnSpPr>
          <p:cNvPr id="264" name="Straight Connector 263">
            <a:extLst>
              <a:ext uri="{FF2B5EF4-FFF2-40B4-BE49-F238E27FC236}">
                <a16:creationId xmlns:a16="http://schemas.microsoft.com/office/drawing/2014/main" id="{27150CA1-B1AB-492C-99B0-4A0F5088EEFF}"/>
              </a:ext>
            </a:extLst>
          </p:cNvPr>
          <p:cNvCxnSpPr>
            <a:cxnSpLocks/>
            <a:stCxn id="218" idx="6"/>
          </p:cNvCxnSpPr>
          <p:nvPr/>
        </p:nvCxnSpPr>
        <p:spPr>
          <a:xfrm flipV="1">
            <a:off x="3623633" y="3623567"/>
            <a:ext cx="814824" cy="1257540"/>
          </a:xfrm>
          <a:prstGeom prst="line">
            <a:avLst/>
          </a:prstGeom>
          <a:noFill/>
          <a:ln w="6350" cap="flat" cmpd="sng" algn="ctr">
            <a:solidFill>
              <a:srgbClr val="4472C4"/>
            </a:solidFill>
            <a:prstDash val="solid"/>
            <a:miter lim="800000"/>
          </a:ln>
          <a:effectLst/>
        </p:spPr>
      </p:cxnSp>
      <p:cxnSp>
        <p:nvCxnSpPr>
          <p:cNvPr id="265" name="Straight Connector 264">
            <a:extLst>
              <a:ext uri="{FF2B5EF4-FFF2-40B4-BE49-F238E27FC236}">
                <a16:creationId xmlns:a16="http://schemas.microsoft.com/office/drawing/2014/main" id="{E247B955-B7D4-4489-B24B-79AC55356B5F}"/>
              </a:ext>
            </a:extLst>
          </p:cNvPr>
          <p:cNvCxnSpPr>
            <a:cxnSpLocks/>
            <a:stCxn id="171" idx="7"/>
          </p:cNvCxnSpPr>
          <p:nvPr/>
        </p:nvCxnSpPr>
        <p:spPr>
          <a:xfrm flipV="1">
            <a:off x="3959343" y="3623568"/>
            <a:ext cx="479114" cy="1478284"/>
          </a:xfrm>
          <a:prstGeom prst="line">
            <a:avLst/>
          </a:prstGeom>
          <a:noFill/>
          <a:ln w="6350" cap="flat" cmpd="sng" algn="ctr">
            <a:solidFill>
              <a:srgbClr val="4472C4"/>
            </a:solidFill>
            <a:prstDash val="solid"/>
            <a:miter lim="800000"/>
          </a:ln>
          <a:effectLst/>
        </p:spPr>
      </p:cxnSp>
      <p:sp>
        <p:nvSpPr>
          <p:cNvPr id="266" name="Rectangle 265">
            <a:extLst>
              <a:ext uri="{FF2B5EF4-FFF2-40B4-BE49-F238E27FC236}">
                <a16:creationId xmlns:a16="http://schemas.microsoft.com/office/drawing/2014/main" id="{97444B3F-AEAA-4CAB-90BA-FB019A7DED17}"/>
              </a:ext>
            </a:extLst>
          </p:cNvPr>
          <p:cNvSpPr/>
          <p:nvPr/>
        </p:nvSpPr>
        <p:spPr bwMode="auto">
          <a:xfrm>
            <a:off x="4814138" y="5809298"/>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Building A Global Analytics Ecosystem</a:t>
            </a:r>
          </a:p>
        </p:txBody>
      </p:sp>
      <p:cxnSp>
        <p:nvCxnSpPr>
          <p:cNvPr id="267" name="Straight Connector 266">
            <a:extLst>
              <a:ext uri="{FF2B5EF4-FFF2-40B4-BE49-F238E27FC236}">
                <a16:creationId xmlns:a16="http://schemas.microsoft.com/office/drawing/2014/main" id="{7C5E9F6C-9776-4E5D-817A-20DC1E95537F}"/>
              </a:ext>
            </a:extLst>
          </p:cNvPr>
          <p:cNvCxnSpPr>
            <a:cxnSpLocks/>
            <a:stCxn id="243" idx="2"/>
            <a:endCxn id="124" idx="3"/>
          </p:cNvCxnSpPr>
          <p:nvPr/>
        </p:nvCxnSpPr>
        <p:spPr>
          <a:xfrm flipH="1">
            <a:off x="7776850" y="2601235"/>
            <a:ext cx="706133" cy="994452"/>
          </a:xfrm>
          <a:prstGeom prst="line">
            <a:avLst/>
          </a:prstGeom>
          <a:noFill/>
          <a:ln w="6350" cap="flat" cmpd="sng" algn="ctr">
            <a:solidFill>
              <a:srgbClr val="4472C4"/>
            </a:solidFill>
            <a:prstDash val="solid"/>
            <a:miter lim="800000"/>
          </a:ln>
          <a:effectLst/>
        </p:spPr>
      </p:cxnSp>
      <p:cxnSp>
        <p:nvCxnSpPr>
          <p:cNvPr id="268" name="Straight Connector 267">
            <a:extLst>
              <a:ext uri="{FF2B5EF4-FFF2-40B4-BE49-F238E27FC236}">
                <a16:creationId xmlns:a16="http://schemas.microsoft.com/office/drawing/2014/main" id="{343A819B-5B30-4FF5-B81F-BD5BD0901951}"/>
              </a:ext>
            </a:extLst>
          </p:cNvPr>
          <p:cNvCxnSpPr>
            <a:cxnSpLocks/>
            <a:stCxn id="235" idx="3"/>
            <a:endCxn id="124" idx="3"/>
          </p:cNvCxnSpPr>
          <p:nvPr/>
        </p:nvCxnSpPr>
        <p:spPr>
          <a:xfrm flipH="1">
            <a:off x="7776850" y="2165987"/>
            <a:ext cx="447676" cy="1429700"/>
          </a:xfrm>
          <a:prstGeom prst="line">
            <a:avLst/>
          </a:prstGeom>
          <a:noFill/>
          <a:ln w="6350" cap="flat" cmpd="sng" algn="ctr">
            <a:solidFill>
              <a:srgbClr val="4472C4"/>
            </a:solidFill>
            <a:prstDash val="solid"/>
            <a:miter lim="800000"/>
          </a:ln>
          <a:effectLst/>
        </p:spPr>
      </p:cxnSp>
      <p:cxnSp>
        <p:nvCxnSpPr>
          <p:cNvPr id="269" name="Straight Connector 268">
            <a:extLst>
              <a:ext uri="{FF2B5EF4-FFF2-40B4-BE49-F238E27FC236}">
                <a16:creationId xmlns:a16="http://schemas.microsoft.com/office/drawing/2014/main" id="{9318533E-4AA7-494D-91E7-B6A70C6F7F28}"/>
              </a:ext>
            </a:extLst>
          </p:cNvPr>
          <p:cNvCxnSpPr>
            <a:cxnSpLocks/>
            <a:stCxn id="247" idx="2"/>
            <a:endCxn id="124" idx="3"/>
          </p:cNvCxnSpPr>
          <p:nvPr/>
        </p:nvCxnSpPr>
        <p:spPr>
          <a:xfrm flipH="1">
            <a:off x="7776850" y="3355672"/>
            <a:ext cx="915970" cy="240015"/>
          </a:xfrm>
          <a:prstGeom prst="line">
            <a:avLst/>
          </a:prstGeom>
          <a:noFill/>
          <a:ln w="6350" cap="flat" cmpd="sng" algn="ctr">
            <a:solidFill>
              <a:srgbClr val="4472C4"/>
            </a:solidFill>
            <a:prstDash val="solid"/>
            <a:miter lim="800000"/>
          </a:ln>
          <a:effectLst/>
        </p:spPr>
      </p:cxnSp>
      <p:cxnSp>
        <p:nvCxnSpPr>
          <p:cNvPr id="270" name="Straight Connector 269">
            <a:extLst>
              <a:ext uri="{FF2B5EF4-FFF2-40B4-BE49-F238E27FC236}">
                <a16:creationId xmlns:a16="http://schemas.microsoft.com/office/drawing/2014/main" id="{2AECBD3D-61B4-4340-BEAC-7E165A6B45DF}"/>
              </a:ext>
            </a:extLst>
          </p:cNvPr>
          <p:cNvCxnSpPr>
            <a:cxnSpLocks/>
            <a:stCxn id="255" idx="2"/>
            <a:endCxn id="124" idx="3"/>
          </p:cNvCxnSpPr>
          <p:nvPr/>
        </p:nvCxnSpPr>
        <p:spPr>
          <a:xfrm flipH="1" flipV="1">
            <a:off x="7776850" y="3595687"/>
            <a:ext cx="793130" cy="664958"/>
          </a:xfrm>
          <a:prstGeom prst="line">
            <a:avLst/>
          </a:prstGeom>
          <a:noFill/>
          <a:ln w="6350" cap="flat" cmpd="sng" algn="ctr">
            <a:solidFill>
              <a:srgbClr val="4472C4"/>
            </a:solidFill>
            <a:prstDash val="solid"/>
            <a:miter lim="800000"/>
          </a:ln>
          <a:effectLst/>
        </p:spPr>
      </p:cxnSp>
      <p:cxnSp>
        <p:nvCxnSpPr>
          <p:cNvPr id="271" name="Straight Connector 270">
            <a:extLst>
              <a:ext uri="{FF2B5EF4-FFF2-40B4-BE49-F238E27FC236}">
                <a16:creationId xmlns:a16="http://schemas.microsoft.com/office/drawing/2014/main" id="{6C23FA3E-E4B2-4935-8EB9-55F9E76B3BBA}"/>
              </a:ext>
            </a:extLst>
          </p:cNvPr>
          <p:cNvCxnSpPr>
            <a:cxnSpLocks/>
            <a:stCxn id="251" idx="1"/>
            <a:endCxn id="124" idx="3"/>
          </p:cNvCxnSpPr>
          <p:nvPr/>
        </p:nvCxnSpPr>
        <p:spPr>
          <a:xfrm flipH="1" flipV="1">
            <a:off x="7776850" y="3595687"/>
            <a:ext cx="504409" cy="1192597"/>
          </a:xfrm>
          <a:prstGeom prst="line">
            <a:avLst/>
          </a:prstGeom>
          <a:noFill/>
          <a:ln w="6350" cap="flat" cmpd="sng" algn="ctr">
            <a:solidFill>
              <a:srgbClr val="4472C4"/>
            </a:solidFill>
            <a:prstDash val="solid"/>
            <a:miter lim="800000"/>
          </a:ln>
          <a:effectLst/>
        </p:spPr>
      </p:cxnSp>
      <p:sp>
        <p:nvSpPr>
          <p:cNvPr id="2" name="Rectangle 1">
            <a:extLst>
              <a:ext uri="{FF2B5EF4-FFF2-40B4-BE49-F238E27FC236}">
                <a16:creationId xmlns:a16="http://schemas.microsoft.com/office/drawing/2014/main" id="{7E60028D-895D-426B-9C53-B551FECB20E8}"/>
              </a:ext>
            </a:extLst>
          </p:cNvPr>
          <p:cNvSpPr/>
          <p:nvPr/>
        </p:nvSpPr>
        <p:spPr bwMode="auto">
          <a:xfrm>
            <a:off x="797518" y="3074685"/>
            <a:ext cx="1765822" cy="830997"/>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enabling many types of education data…</a:t>
            </a:r>
          </a:p>
        </p:txBody>
      </p:sp>
      <p:sp>
        <p:nvSpPr>
          <p:cNvPr id="274" name="Rectangle 273">
            <a:extLst>
              <a:ext uri="{FF2B5EF4-FFF2-40B4-BE49-F238E27FC236}">
                <a16:creationId xmlns:a16="http://schemas.microsoft.com/office/drawing/2014/main" id="{E56375B8-C1FF-461D-9537-ACA7F42D9D91}"/>
              </a:ext>
            </a:extLst>
          </p:cNvPr>
          <p:cNvSpPr/>
          <p:nvPr/>
        </p:nvSpPr>
        <p:spPr bwMode="auto">
          <a:xfrm>
            <a:off x="9596974" y="3063568"/>
            <a:ext cx="1765822" cy="830997"/>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F5A700"/>
                </a:solidFill>
                <a:latin typeface="Neue Haas Grotesk Text Pro"/>
                <a:ea typeface="+mj-ea"/>
                <a:cs typeface="Segoe UI Semibold" panose="020B0502040204020203" pitchFamily="34" charset="0"/>
              </a:rPr>
              <a:t>…t</a:t>
            </a: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o be used for many different scenarios</a:t>
            </a:r>
          </a:p>
        </p:txBody>
      </p:sp>
      <p:pic>
        <p:nvPicPr>
          <p:cNvPr id="124" name="Picture 123">
            <a:extLst>
              <a:ext uri="{FF2B5EF4-FFF2-40B4-BE49-F238E27FC236}">
                <a16:creationId xmlns:a16="http://schemas.microsoft.com/office/drawing/2014/main" id="{0633537B-5271-483E-85D0-EF103C7ACD1D}"/>
              </a:ext>
            </a:extLst>
          </p:cNvPr>
          <p:cNvPicPr>
            <a:picLocks noChangeAspect="1"/>
          </p:cNvPicPr>
          <p:nvPr/>
        </p:nvPicPr>
        <p:blipFill>
          <a:blip r:embed="rId3"/>
          <a:stretch>
            <a:fillRect/>
          </a:stretch>
        </p:blipFill>
        <p:spPr>
          <a:xfrm>
            <a:off x="4427719" y="2708875"/>
            <a:ext cx="3349131" cy="1773624"/>
          </a:xfrm>
          <a:prstGeom prst="rect">
            <a:avLst/>
          </a:prstGeom>
        </p:spPr>
      </p:pic>
    </p:spTree>
    <p:extLst>
      <p:ext uri="{BB962C8B-B14F-4D97-AF65-F5344CB8AC3E}">
        <p14:creationId xmlns:p14="http://schemas.microsoft.com/office/powerpoint/2010/main" val="241746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7E5B1FB-B859-4ED5-95B6-2756B4A6BE15}"/>
              </a:ext>
            </a:extLst>
          </p:cNvPr>
          <p:cNvSpPr txBox="1"/>
          <p:nvPr/>
        </p:nvSpPr>
        <p:spPr>
          <a:xfrm>
            <a:off x="1694634" y="2198150"/>
            <a:ext cx="8802731" cy="1477328"/>
          </a:xfrm>
          <a:prstGeom prst="rect">
            <a:avLst/>
          </a:prstGeom>
          <a:noFill/>
        </p:spPr>
        <p:txBody>
          <a:bodyPr wrap="none" lIns="0" tIns="0" rIns="0" bIns="0" rtlCol="0">
            <a:spAutoFit/>
          </a:bodyPr>
          <a:lstStyle/>
          <a:p>
            <a:pPr algn="ctr"/>
            <a:r>
              <a:rPr lang="en-US" sz="3200" dirty="0">
                <a:solidFill>
                  <a:schemeClr val="bg1"/>
                </a:solidFill>
              </a:rPr>
              <a:t>Join Open Education Analytics at</a:t>
            </a:r>
          </a:p>
          <a:p>
            <a:pPr algn="ctr"/>
            <a:r>
              <a:rPr lang="en-US" sz="3200" dirty="0">
                <a:solidFill>
                  <a:schemeClr val="bg1"/>
                </a:solidFill>
              </a:rPr>
              <a:t> </a:t>
            </a:r>
          </a:p>
          <a:p>
            <a:pPr algn="ctr"/>
            <a:r>
              <a:rPr lang="en-US" sz="3200" dirty="0">
                <a:solidFill>
                  <a:schemeClr val="bg1"/>
                </a:solidFill>
              </a:rPr>
              <a:t>https://github.com/microsoft/OpenEduAnalytics.</a:t>
            </a:r>
          </a:p>
        </p:txBody>
      </p:sp>
    </p:spTree>
    <p:extLst>
      <p:ext uri="{BB962C8B-B14F-4D97-AF65-F5344CB8AC3E}">
        <p14:creationId xmlns:p14="http://schemas.microsoft.com/office/powerpoint/2010/main" val="50168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91778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For the Use Cases You Need</a:t>
            </a: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233080"/>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State, Province and National Longitudinal Reporting</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3041708"/>
            <a:ext cx="2362337" cy="21544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Real Time Data Dashboards</a:t>
            </a: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2106043"/>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Personalized Learning Pathways</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756769"/>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Open Data for Research and Evaluation</a:t>
            </a: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523640"/>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0" dirty="0">
                <a:solidFill>
                  <a:srgbClr val="F5A700"/>
                </a:solidFill>
                <a:latin typeface="Segoe UI"/>
                <a:cs typeface="Segoe UI" panose="020B0502040204020203" pitchFamily="34" charset="0"/>
              </a:rPr>
              <a:t>Identifying and supporting at risk students</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Dispersed data prevents strategic use of data and AI</a:t>
            </a:r>
          </a:p>
        </p:txBody>
      </p:sp>
    </p:spTree>
    <p:extLst>
      <p:ext uri="{BB962C8B-B14F-4D97-AF65-F5344CB8AC3E}">
        <p14:creationId xmlns:p14="http://schemas.microsoft.com/office/powerpoint/2010/main" val="2811844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BE199F-3118-41E4-A1AA-EAB60B2326DA}"/>
              </a:ext>
            </a:extLst>
          </p:cNvPr>
          <p:cNvSpPr txBox="1">
            <a:spLocks/>
          </p:cNvSpPr>
          <p:nvPr/>
        </p:nvSpPr>
        <p:spPr>
          <a:xfrm>
            <a:off x="662654" y="2342839"/>
            <a:ext cx="3618890" cy="227285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EDUCATION’S CHALLENGES WITH DATA AND AI</a:t>
            </a:r>
          </a:p>
        </p:txBody>
      </p:sp>
      <p:grpSp>
        <p:nvGrpSpPr>
          <p:cNvPr id="55" name="integrate" descr="integrate">
            <a:extLst>
              <a:ext uri="{FF2B5EF4-FFF2-40B4-BE49-F238E27FC236}">
                <a16:creationId xmlns:a16="http://schemas.microsoft.com/office/drawing/2014/main" id="{D8806634-6AF8-45EF-B566-CACB73A71BD6}"/>
              </a:ext>
            </a:extLst>
          </p:cNvPr>
          <p:cNvGrpSpPr>
            <a:grpSpLocks noChangeAspect="1"/>
          </p:cNvGrpSpPr>
          <p:nvPr/>
        </p:nvGrpSpPr>
        <p:grpSpPr bwMode="auto">
          <a:xfrm>
            <a:off x="6663219" y="2475777"/>
            <a:ext cx="537400" cy="537398"/>
            <a:chOff x="1057" y="811"/>
            <a:chExt cx="230" cy="230"/>
          </a:xfrm>
        </p:grpSpPr>
        <p:sp>
          <p:nvSpPr>
            <p:cNvPr id="56" name="AutoShape 18">
              <a:extLst>
                <a:ext uri="{FF2B5EF4-FFF2-40B4-BE49-F238E27FC236}">
                  <a16:creationId xmlns:a16="http://schemas.microsoft.com/office/drawing/2014/main" id="{E236EE55-CB93-481E-AE0A-48875691B90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7" name="Rectangle 20">
              <a:extLst>
                <a:ext uri="{FF2B5EF4-FFF2-40B4-BE49-F238E27FC236}">
                  <a16:creationId xmlns:a16="http://schemas.microsoft.com/office/drawing/2014/main" id="{AEF5C784-A8EE-4BE4-8DE8-4396B698C8B6}"/>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8" name="Rectangle 21">
              <a:extLst>
                <a:ext uri="{FF2B5EF4-FFF2-40B4-BE49-F238E27FC236}">
                  <a16:creationId xmlns:a16="http://schemas.microsoft.com/office/drawing/2014/main" id="{403A0E76-BE2F-40B0-A87B-84E8FA9EA676}"/>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 name="Rectangle 22">
              <a:extLst>
                <a:ext uri="{FF2B5EF4-FFF2-40B4-BE49-F238E27FC236}">
                  <a16:creationId xmlns:a16="http://schemas.microsoft.com/office/drawing/2014/main" id="{2392DF39-7A58-4D0F-80B7-DEE0D158CE2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0" name="Rectangle 23">
              <a:extLst>
                <a:ext uri="{FF2B5EF4-FFF2-40B4-BE49-F238E27FC236}">
                  <a16:creationId xmlns:a16="http://schemas.microsoft.com/office/drawing/2014/main" id="{B9555616-AE4A-4751-97B6-D18AC08DE5AE}"/>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1" name="Rectangle 24">
              <a:extLst>
                <a:ext uri="{FF2B5EF4-FFF2-40B4-BE49-F238E27FC236}">
                  <a16:creationId xmlns:a16="http://schemas.microsoft.com/office/drawing/2014/main" id="{663D0982-9A05-45EA-A897-BA999EAB6653}"/>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2" name="Rectangle 25">
              <a:extLst>
                <a:ext uri="{FF2B5EF4-FFF2-40B4-BE49-F238E27FC236}">
                  <a16:creationId xmlns:a16="http://schemas.microsoft.com/office/drawing/2014/main" id="{C70D534C-F662-4E58-A4E3-1A10172679DE}"/>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3" name="Rectangle 26">
              <a:extLst>
                <a:ext uri="{FF2B5EF4-FFF2-40B4-BE49-F238E27FC236}">
                  <a16:creationId xmlns:a16="http://schemas.microsoft.com/office/drawing/2014/main" id="{94002153-9E40-4CF1-AC25-0E47D140C263}"/>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4" name="Rectangle 27">
              <a:extLst>
                <a:ext uri="{FF2B5EF4-FFF2-40B4-BE49-F238E27FC236}">
                  <a16:creationId xmlns:a16="http://schemas.microsoft.com/office/drawing/2014/main" id="{11067426-989D-43DC-A5D1-4A06EFACEA53}"/>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5" name="Oval 28">
              <a:extLst>
                <a:ext uri="{FF2B5EF4-FFF2-40B4-BE49-F238E27FC236}">
                  <a16:creationId xmlns:a16="http://schemas.microsoft.com/office/drawing/2014/main" id="{95C37C2C-2E26-47A8-8A2C-F5C6509AC0BF}"/>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6" name="Oval 29">
              <a:extLst>
                <a:ext uri="{FF2B5EF4-FFF2-40B4-BE49-F238E27FC236}">
                  <a16:creationId xmlns:a16="http://schemas.microsoft.com/office/drawing/2014/main" id="{37A72319-57CD-4B1C-B178-7D20056BBCA5}"/>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7" name="Oval 30">
              <a:extLst>
                <a:ext uri="{FF2B5EF4-FFF2-40B4-BE49-F238E27FC236}">
                  <a16:creationId xmlns:a16="http://schemas.microsoft.com/office/drawing/2014/main" id="{0DD85E2E-EA16-4885-B4BC-054A3BED0C24}"/>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 name="Oval 31">
              <a:extLst>
                <a:ext uri="{FF2B5EF4-FFF2-40B4-BE49-F238E27FC236}">
                  <a16:creationId xmlns:a16="http://schemas.microsoft.com/office/drawing/2014/main" id="{BBDEEA87-D610-4100-910E-93D67A15763D}"/>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9" name="Rectangle 32">
              <a:extLst>
                <a:ext uri="{FF2B5EF4-FFF2-40B4-BE49-F238E27FC236}">
                  <a16:creationId xmlns:a16="http://schemas.microsoft.com/office/drawing/2014/main" id="{7CD64CFA-8E50-412D-9848-269BB375504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 name="Rectangle 33">
              <a:extLst>
                <a:ext uri="{FF2B5EF4-FFF2-40B4-BE49-F238E27FC236}">
                  <a16:creationId xmlns:a16="http://schemas.microsoft.com/office/drawing/2014/main" id="{65E27BE1-E1BF-41F0-B40A-FD44101DDC45}"/>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 name="Rectangle 34">
              <a:extLst>
                <a:ext uri="{FF2B5EF4-FFF2-40B4-BE49-F238E27FC236}">
                  <a16:creationId xmlns:a16="http://schemas.microsoft.com/office/drawing/2014/main" id="{EF5F3AED-71BC-407C-8F4E-D5DFCC181C3A}"/>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2" name="Rectangle 35">
              <a:extLst>
                <a:ext uri="{FF2B5EF4-FFF2-40B4-BE49-F238E27FC236}">
                  <a16:creationId xmlns:a16="http://schemas.microsoft.com/office/drawing/2014/main" id="{F01E9A7F-ACC0-4106-8102-F509D46B08C9}"/>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pic>
        <p:nvPicPr>
          <p:cNvPr id="92" name="chart" descr="chart">
            <a:extLst>
              <a:ext uri="{FF2B5EF4-FFF2-40B4-BE49-F238E27FC236}">
                <a16:creationId xmlns:a16="http://schemas.microsoft.com/office/drawing/2014/main" id="{63060D3C-CC8F-45B2-94C4-6B559C97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193" y="4927411"/>
            <a:ext cx="596392" cy="596390"/>
          </a:xfrm>
          <a:prstGeom prst="rect">
            <a:avLst/>
          </a:prstGeom>
        </p:spPr>
      </p:pic>
      <p:sp>
        <p:nvSpPr>
          <p:cNvPr id="93" name="Title 3">
            <a:extLst>
              <a:ext uri="{FF2B5EF4-FFF2-40B4-BE49-F238E27FC236}">
                <a16:creationId xmlns:a16="http://schemas.microsoft.com/office/drawing/2014/main" id="{0CC96E16-220D-4CDE-B28B-A03BA4231518}"/>
              </a:ext>
            </a:extLst>
          </p:cNvPr>
          <p:cNvSpPr txBox="1">
            <a:spLocks/>
          </p:cNvSpPr>
          <p:nvPr/>
        </p:nvSpPr>
        <p:spPr bwMode="auto">
          <a:xfrm>
            <a:off x="7868988" y="2485524"/>
            <a:ext cx="321274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a:ln>
                  <a:noFill/>
                </a:ln>
                <a:gradFill>
                  <a:gsLst>
                    <a:gs pos="98947">
                      <a:srgbClr val="50E6FF"/>
                    </a:gs>
                    <a:gs pos="74000">
                      <a:srgbClr val="50E6FF"/>
                    </a:gs>
                  </a:gsLst>
                  <a:lin ang="18900000" scaled="1"/>
                </a:gradFill>
                <a:latin typeface="Segoe UI Semibold"/>
                <a:ea typeface="Segoe UI" pitchFamily="34" charset="0"/>
              </a:rPr>
              <a:t>Concerns over data privacy and ethical use of AI</a:t>
            </a:r>
          </a:p>
        </p:txBody>
      </p:sp>
      <p:sp>
        <p:nvSpPr>
          <p:cNvPr id="94" name="Title 3">
            <a:extLst>
              <a:ext uri="{FF2B5EF4-FFF2-40B4-BE49-F238E27FC236}">
                <a16:creationId xmlns:a16="http://schemas.microsoft.com/office/drawing/2014/main" id="{D423E926-27E3-4DA2-A6D2-7499134FE0ED}"/>
              </a:ext>
            </a:extLst>
          </p:cNvPr>
          <p:cNvSpPr txBox="1">
            <a:spLocks/>
          </p:cNvSpPr>
          <p:nvPr/>
        </p:nvSpPr>
        <p:spPr bwMode="auto">
          <a:xfrm>
            <a:off x="7910458" y="4989247"/>
            <a:ext cx="262230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a:ln>
                  <a:noFill/>
                </a:ln>
                <a:gradFill>
                  <a:gsLst>
                    <a:gs pos="98947">
                      <a:srgbClr val="50E6FF"/>
                    </a:gs>
                    <a:gs pos="74000">
                      <a:srgbClr val="50E6FF"/>
                    </a:gs>
                  </a:gsLst>
                  <a:lin ang="18900000" scaled="1"/>
                </a:gradFill>
                <a:latin typeface="Segoe UI Semibold"/>
                <a:ea typeface="Segoe UI" pitchFamily="34" charset="0"/>
              </a:rPr>
              <a:t>Getting started is overwhelming</a:t>
            </a:r>
          </a:p>
        </p:txBody>
      </p:sp>
      <p:sp>
        <p:nvSpPr>
          <p:cNvPr id="95" name="Title 3">
            <a:extLst>
              <a:ext uri="{FF2B5EF4-FFF2-40B4-BE49-F238E27FC236}">
                <a16:creationId xmlns:a16="http://schemas.microsoft.com/office/drawing/2014/main" id="{05999E9C-E2F0-421B-8EC2-2327A23B7E41}"/>
              </a:ext>
            </a:extLst>
          </p:cNvPr>
          <p:cNvSpPr txBox="1">
            <a:spLocks/>
          </p:cNvSpPr>
          <p:nvPr/>
        </p:nvSpPr>
        <p:spPr bwMode="auto">
          <a:xfrm>
            <a:off x="7871063" y="1207512"/>
            <a:ext cx="3140215"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dirty="0">
                <a:ln>
                  <a:noFill/>
                </a:ln>
                <a:gradFill>
                  <a:gsLst>
                    <a:gs pos="98947">
                      <a:srgbClr val="50E6FF"/>
                    </a:gs>
                    <a:gs pos="74000">
                      <a:srgbClr val="50E6FF"/>
                    </a:gs>
                  </a:gsLst>
                  <a:lin ang="18900000" scaled="1"/>
                </a:gradFill>
                <a:latin typeface="Segoe UI Semibold"/>
                <a:ea typeface="Segoe UI" pitchFamily="34" charset="0"/>
              </a:rPr>
              <a:t>Datasets are dispersed and poorly governed</a:t>
            </a:r>
          </a:p>
        </p:txBody>
      </p:sp>
      <p:grpSp>
        <p:nvGrpSpPr>
          <p:cNvPr id="96" name="Group 95" descr="brain">
            <a:extLst>
              <a:ext uri="{FF2B5EF4-FFF2-40B4-BE49-F238E27FC236}">
                <a16:creationId xmlns:a16="http://schemas.microsoft.com/office/drawing/2014/main" id="{D94552A4-F7CA-4642-B33A-84A6A80C7346}"/>
              </a:ext>
            </a:extLst>
          </p:cNvPr>
          <p:cNvGrpSpPr>
            <a:grpSpLocks noChangeAspect="1"/>
          </p:cNvGrpSpPr>
          <p:nvPr/>
        </p:nvGrpSpPr>
        <p:grpSpPr>
          <a:xfrm>
            <a:off x="6661144" y="3868362"/>
            <a:ext cx="541544" cy="507666"/>
            <a:chOff x="411839" y="685725"/>
            <a:chExt cx="1757938" cy="1647970"/>
          </a:xfrm>
        </p:grpSpPr>
        <p:sp>
          <p:nvSpPr>
            <p:cNvPr id="97" name="Freeform: Shape 96">
              <a:extLst>
                <a:ext uri="{FF2B5EF4-FFF2-40B4-BE49-F238E27FC236}">
                  <a16:creationId xmlns:a16="http://schemas.microsoft.com/office/drawing/2014/main" id="{041B7761-B9A8-4DEE-9642-40B869F1D53F}"/>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98" name="Freeform: Shape 97">
              <a:extLst>
                <a:ext uri="{FF2B5EF4-FFF2-40B4-BE49-F238E27FC236}">
                  <a16:creationId xmlns:a16="http://schemas.microsoft.com/office/drawing/2014/main" id="{2D80056F-7829-4735-8358-006285B4CC6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99" name="Freeform: Shape 98">
              <a:extLst>
                <a:ext uri="{FF2B5EF4-FFF2-40B4-BE49-F238E27FC236}">
                  <a16:creationId xmlns:a16="http://schemas.microsoft.com/office/drawing/2014/main" id="{113FB61D-88AC-4F8C-8230-09375F5D25E5}"/>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E118A2AE-CE7B-4559-B2F8-2B6D12E9EB74}"/>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1" name="Freeform: Shape 100">
              <a:extLst>
                <a:ext uri="{FF2B5EF4-FFF2-40B4-BE49-F238E27FC236}">
                  <a16:creationId xmlns:a16="http://schemas.microsoft.com/office/drawing/2014/main" id="{8AB2601C-A238-4859-93AF-2C17989D0439}"/>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098885DE-90DC-4740-A330-85D39CE70A0B}"/>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3" name="Freeform: Shape 102">
              <a:extLst>
                <a:ext uri="{FF2B5EF4-FFF2-40B4-BE49-F238E27FC236}">
                  <a16:creationId xmlns:a16="http://schemas.microsoft.com/office/drawing/2014/main" id="{7D062285-FDD3-4CFE-9B1F-6251823FB96D}"/>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4" name="Rectangle 103">
              <a:extLst>
                <a:ext uri="{FF2B5EF4-FFF2-40B4-BE49-F238E27FC236}">
                  <a16:creationId xmlns:a16="http://schemas.microsoft.com/office/drawing/2014/main" id="{D212AED8-ED0F-4E51-BADC-1B49461F9885}"/>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5" name="Block Arc 104">
              <a:extLst>
                <a:ext uri="{FF2B5EF4-FFF2-40B4-BE49-F238E27FC236}">
                  <a16:creationId xmlns:a16="http://schemas.microsoft.com/office/drawing/2014/main" id="{A269C55E-7A80-4891-9C7F-0912CD798E69}"/>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6" name="Block Arc 105">
              <a:extLst>
                <a:ext uri="{FF2B5EF4-FFF2-40B4-BE49-F238E27FC236}">
                  <a16:creationId xmlns:a16="http://schemas.microsoft.com/office/drawing/2014/main" id="{E813EDDD-5C9B-4991-8F91-2C56551DE32A}"/>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7" name="Block Arc 106">
              <a:extLst>
                <a:ext uri="{FF2B5EF4-FFF2-40B4-BE49-F238E27FC236}">
                  <a16:creationId xmlns:a16="http://schemas.microsoft.com/office/drawing/2014/main" id="{E2918FA2-2EF0-446E-920B-E080981C8EA5}"/>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8" name="Block Arc 107">
              <a:extLst>
                <a:ext uri="{FF2B5EF4-FFF2-40B4-BE49-F238E27FC236}">
                  <a16:creationId xmlns:a16="http://schemas.microsoft.com/office/drawing/2014/main" id="{C495E75D-978D-48DF-B9DD-940FD9ABB8F0}"/>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9" name="Block Arc 108">
              <a:extLst>
                <a:ext uri="{FF2B5EF4-FFF2-40B4-BE49-F238E27FC236}">
                  <a16:creationId xmlns:a16="http://schemas.microsoft.com/office/drawing/2014/main" id="{A8A17BA9-B461-49BE-8239-5B1B02EA7F8E}"/>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0" name="Block Arc 109">
              <a:extLst>
                <a:ext uri="{FF2B5EF4-FFF2-40B4-BE49-F238E27FC236}">
                  <a16:creationId xmlns:a16="http://schemas.microsoft.com/office/drawing/2014/main" id="{CA5063A0-0462-4223-ADFE-9BEA35B17336}"/>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1" name="Block Arc 110">
              <a:extLst>
                <a:ext uri="{FF2B5EF4-FFF2-40B4-BE49-F238E27FC236}">
                  <a16:creationId xmlns:a16="http://schemas.microsoft.com/office/drawing/2014/main" id="{A700C475-455A-4239-8763-21B02C0C2D76}"/>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2" name="Block Arc 111">
              <a:extLst>
                <a:ext uri="{FF2B5EF4-FFF2-40B4-BE49-F238E27FC236}">
                  <a16:creationId xmlns:a16="http://schemas.microsoft.com/office/drawing/2014/main" id="{5DBCBF7D-04C2-47F7-AA9E-3145969733A4}"/>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77565012-D247-494C-BA96-D0A887176E2D}"/>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E5F8DD55-6C1A-47F9-BD27-721B8021E33E}"/>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grpSp>
      <p:sp>
        <p:nvSpPr>
          <p:cNvPr id="115" name="Title 3">
            <a:extLst>
              <a:ext uri="{FF2B5EF4-FFF2-40B4-BE49-F238E27FC236}">
                <a16:creationId xmlns:a16="http://schemas.microsoft.com/office/drawing/2014/main" id="{FF2A6D25-F510-4879-A7B8-D3468DEDA7C5}"/>
              </a:ext>
            </a:extLst>
          </p:cNvPr>
          <p:cNvSpPr txBox="1">
            <a:spLocks/>
          </p:cNvSpPr>
          <p:nvPr/>
        </p:nvSpPr>
        <p:spPr bwMode="auto">
          <a:xfrm>
            <a:off x="7868988" y="3712935"/>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dirty="0">
                <a:ln>
                  <a:noFill/>
                </a:ln>
                <a:gradFill>
                  <a:gsLst>
                    <a:gs pos="98947">
                      <a:srgbClr val="50E6FF"/>
                    </a:gs>
                    <a:gs pos="74000">
                      <a:srgbClr val="50E6FF"/>
                    </a:gs>
                  </a:gsLst>
                  <a:lin ang="18900000" scaled="1"/>
                </a:gradFill>
                <a:latin typeface="Segoe UI Semibold"/>
                <a:ea typeface="Segoe UI" pitchFamily="34" charset="0"/>
              </a:rPr>
              <a:t>Low organizational expertise in learning analytics and AI</a:t>
            </a:r>
          </a:p>
        </p:txBody>
      </p:sp>
      <p:pic>
        <p:nvPicPr>
          <p:cNvPr id="2" name="Picture 1">
            <a:extLst>
              <a:ext uri="{FF2B5EF4-FFF2-40B4-BE49-F238E27FC236}">
                <a16:creationId xmlns:a16="http://schemas.microsoft.com/office/drawing/2014/main" id="{97D29A8B-5B46-4C86-88AD-F8E241D18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118" y="1163169"/>
            <a:ext cx="639093" cy="639093"/>
          </a:xfrm>
          <a:prstGeom prst="rect">
            <a:avLst/>
          </a:prstGeom>
        </p:spPr>
      </p:pic>
    </p:spTree>
    <p:extLst>
      <p:ext uri="{BB962C8B-B14F-4D97-AF65-F5344CB8AC3E}">
        <p14:creationId xmlns:p14="http://schemas.microsoft.com/office/powerpoint/2010/main" val="387352625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352425" y="2082814"/>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lang="en-US" sz="6000" spc="-113" dirty="0">
                <a:solidFill>
                  <a:schemeClr val="bg1"/>
                </a:solidFill>
                <a:latin typeface="Segoe UI"/>
                <a:sym typeface="Helvetica Light"/>
              </a:rPr>
              <a:t>What is </a:t>
            </a:r>
            <a:r>
              <a:rPr kumimoji="0" lang="en-US" sz="600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lang="en-US" sz="2000" kern="0" dirty="0">
                <a:solidFill>
                  <a:schemeClr val="bg1"/>
                </a:solidFill>
                <a:latin typeface="Segoe UI"/>
                <a:sym typeface="Helvetica Light"/>
              </a:rPr>
              <a:t>OPEN EDUCATION ANALYTICS TECHNICAL RESOURCES AND COMMUNITY</a:t>
            </a:r>
            <a:endParaRPr kumimoji="0" lang="en-US" sz="2000" i="0" u="none" strike="noStrike" kern="0" cap="none" spc="0" normalizeH="0" baseline="0" noProof="0" dirty="0">
              <a:ln>
                <a:noFill/>
              </a:ln>
              <a:solidFill>
                <a:schemeClr val="bg1"/>
              </a:solidFill>
              <a:effectLst/>
              <a:uLnTx/>
              <a:uFillTx/>
              <a:latin typeface="Segoe UI"/>
              <a:ea typeface="+mn-ea"/>
              <a:cs typeface="+mn-cs"/>
              <a:sym typeface="Helvetica Light"/>
            </a:endParaRPr>
          </a:p>
        </p:txBody>
      </p:sp>
      <p:sp>
        <p:nvSpPr>
          <p:cNvPr id="46" name="Rectangle 45">
            <a:extLst>
              <a:ext uri="{FF2B5EF4-FFF2-40B4-BE49-F238E27FC236}">
                <a16:creationId xmlns:a16="http://schemas.microsoft.com/office/drawing/2014/main" id="{BC19611F-1792-438F-8C65-0D7B256D8E4C}"/>
              </a:ext>
            </a:extLst>
          </p:cNvPr>
          <p:cNvSpPr/>
          <p:nvPr/>
        </p:nvSpPr>
        <p:spPr>
          <a:xfrm>
            <a:off x="6756537" y="4412811"/>
            <a:ext cx="19267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PRINCIPLES OF RESPONSIBLE DATA AND AI APPLIED TO EDUCATION</a:t>
            </a:r>
          </a:p>
        </p:txBody>
      </p:sp>
      <p:sp>
        <p:nvSpPr>
          <p:cNvPr id="47" name="Rectangle 46">
            <a:extLst>
              <a:ext uri="{FF2B5EF4-FFF2-40B4-BE49-F238E27FC236}">
                <a16:creationId xmlns:a16="http://schemas.microsoft.com/office/drawing/2014/main" id="{DC263BF8-1FD9-4948-82E2-FF424A578752}"/>
              </a:ext>
            </a:extLst>
          </p:cNvPr>
          <p:cNvSpPr/>
          <p:nvPr/>
        </p:nvSpPr>
        <p:spPr>
          <a:xfrm>
            <a:off x="3703211" y="4410444"/>
            <a:ext cx="2379135"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ROLE AND TECH TRAINING: CAPACITY-BUILDING ON LEARNING ANALYTICS AND AI</a:t>
            </a:r>
          </a:p>
        </p:txBody>
      </p:sp>
      <p:sp>
        <p:nvSpPr>
          <p:cNvPr id="48" name="Rectangle 47">
            <a:extLst>
              <a:ext uri="{FF2B5EF4-FFF2-40B4-BE49-F238E27FC236}">
                <a16:creationId xmlns:a16="http://schemas.microsoft.com/office/drawing/2014/main" id="{C9AB05BF-8CA0-4E33-A584-8A6CC3B2CC17}"/>
              </a:ext>
            </a:extLst>
          </p:cNvPr>
          <p:cNvSpPr/>
          <p:nvPr/>
        </p:nvSpPr>
        <p:spPr>
          <a:xfrm>
            <a:off x="9585688" y="4412811"/>
            <a:ext cx="1947333"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SHARED LEARNING ANALYTICS AND AI USE CASES IN COMMUNITY</a:t>
            </a:r>
          </a:p>
        </p:txBody>
      </p:sp>
      <p:grpSp>
        <p:nvGrpSpPr>
          <p:cNvPr id="49" name="Group 48">
            <a:extLst>
              <a:ext uri="{FF2B5EF4-FFF2-40B4-BE49-F238E27FC236}">
                <a16:creationId xmlns:a16="http://schemas.microsoft.com/office/drawing/2014/main" id="{A0640A6F-9E62-4EB1-8C3C-B77327570E37}"/>
              </a:ext>
            </a:extLst>
          </p:cNvPr>
          <p:cNvGrpSpPr/>
          <p:nvPr/>
        </p:nvGrpSpPr>
        <p:grpSpPr>
          <a:xfrm>
            <a:off x="1626107" y="3465668"/>
            <a:ext cx="655770" cy="738836"/>
            <a:chOff x="-660196" y="6905559"/>
            <a:chExt cx="357610" cy="402908"/>
          </a:xfrm>
        </p:grpSpPr>
        <p:sp>
          <p:nvSpPr>
            <p:cNvPr id="50" name="Freeform: Shape 49">
              <a:extLst>
                <a:ext uri="{FF2B5EF4-FFF2-40B4-BE49-F238E27FC236}">
                  <a16:creationId xmlns:a16="http://schemas.microsoft.com/office/drawing/2014/main" id="{C4D1156F-0D5E-43FD-916A-27001682D1E9}"/>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1" name="Freeform: Shape 50">
              <a:extLst>
                <a:ext uri="{FF2B5EF4-FFF2-40B4-BE49-F238E27FC236}">
                  <a16:creationId xmlns:a16="http://schemas.microsoft.com/office/drawing/2014/main" id="{F8DD2AC5-6C9C-4ED6-A7CE-467B88AEA9C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2" name="Freeform: Shape 51">
              <a:extLst>
                <a:ext uri="{FF2B5EF4-FFF2-40B4-BE49-F238E27FC236}">
                  <a16:creationId xmlns:a16="http://schemas.microsoft.com/office/drawing/2014/main" id="{1FBC0B22-A992-4C8E-9162-1B173176B94B}"/>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1" name="Freeform: Shape 70">
              <a:extLst>
                <a:ext uri="{FF2B5EF4-FFF2-40B4-BE49-F238E27FC236}">
                  <a16:creationId xmlns:a16="http://schemas.microsoft.com/office/drawing/2014/main" id="{30541140-8E5E-4A7B-83A0-B4CBD9F3255C}"/>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2" name="Freeform: Shape 91">
              <a:extLst>
                <a:ext uri="{FF2B5EF4-FFF2-40B4-BE49-F238E27FC236}">
                  <a16:creationId xmlns:a16="http://schemas.microsoft.com/office/drawing/2014/main" id="{8B7A3C2C-DEBA-4D4A-B66D-6E4B735932DC}"/>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3" name="Freeform: Shape 92">
              <a:extLst>
                <a:ext uri="{FF2B5EF4-FFF2-40B4-BE49-F238E27FC236}">
                  <a16:creationId xmlns:a16="http://schemas.microsoft.com/office/drawing/2014/main" id="{16A2BFDF-D334-40C5-A33D-167EB3B5115E}"/>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4" name="Freeform: Shape 93">
              <a:extLst>
                <a:ext uri="{FF2B5EF4-FFF2-40B4-BE49-F238E27FC236}">
                  <a16:creationId xmlns:a16="http://schemas.microsoft.com/office/drawing/2014/main" id="{475849CC-A7B0-48DD-BCBE-8C3D1038B8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5" name="Freeform: Shape 94">
              <a:extLst>
                <a:ext uri="{FF2B5EF4-FFF2-40B4-BE49-F238E27FC236}">
                  <a16:creationId xmlns:a16="http://schemas.microsoft.com/office/drawing/2014/main" id="{D4D65CB4-FCD1-4C16-8E63-A6D08E768996}"/>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7" name="Freeform: Shape 96">
              <a:extLst>
                <a:ext uri="{FF2B5EF4-FFF2-40B4-BE49-F238E27FC236}">
                  <a16:creationId xmlns:a16="http://schemas.microsoft.com/office/drawing/2014/main" id="{B7780104-A608-4F93-B0AE-3691E10C0BE1}"/>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0" name="Freeform: Shape 99">
              <a:extLst>
                <a:ext uri="{FF2B5EF4-FFF2-40B4-BE49-F238E27FC236}">
                  <a16:creationId xmlns:a16="http://schemas.microsoft.com/office/drawing/2014/main" id="{2605F8BD-8C5C-4EBC-B9AC-F8AF9097783F}"/>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1" name="Freeform: Shape 100">
              <a:extLst>
                <a:ext uri="{FF2B5EF4-FFF2-40B4-BE49-F238E27FC236}">
                  <a16:creationId xmlns:a16="http://schemas.microsoft.com/office/drawing/2014/main" id="{8D6456E7-D676-4559-9C13-14AD3712D8E1}"/>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2" name="Freeform: Shape 101">
              <a:extLst>
                <a:ext uri="{FF2B5EF4-FFF2-40B4-BE49-F238E27FC236}">
                  <a16:creationId xmlns:a16="http://schemas.microsoft.com/office/drawing/2014/main" id="{F036B50B-E9E0-454F-9681-23D48580A501}"/>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3" name="Freeform: Shape 102">
              <a:extLst>
                <a:ext uri="{FF2B5EF4-FFF2-40B4-BE49-F238E27FC236}">
                  <a16:creationId xmlns:a16="http://schemas.microsoft.com/office/drawing/2014/main" id="{FC8B1585-0660-4CB7-8572-4BE5D0948B42}"/>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4" name="Freeform: Shape 103">
              <a:extLst>
                <a:ext uri="{FF2B5EF4-FFF2-40B4-BE49-F238E27FC236}">
                  <a16:creationId xmlns:a16="http://schemas.microsoft.com/office/drawing/2014/main" id="{734556D8-1A64-40FA-8CBA-D8D0EC97AD43}"/>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5" name="Freeform: Shape 104">
              <a:extLst>
                <a:ext uri="{FF2B5EF4-FFF2-40B4-BE49-F238E27FC236}">
                  <a16:creationId xmlns:a16="http://schemas.microsoft.com/office/drawing/2014/main" id="{A555F60B-ABF9-4BB8-8E2F-A60432DD583B}"/>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6" name="Freeform: Shape 105">
              <a:extLst>
                <a:ext uri="{FF2B5EF4-FFF2-40B4-BE49-F238E27FC236}">
                  <a16:creationId xmlns:a16="http://schemas.microsoft.com/office/drawing/2014/main" id="{33CF4DD1-30CE-49B0-A1FE-D5670F27FAC0}"/>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7" name="Freeform: Shape 106">
              <a:extLst>
                <a:ext uri="{FF2B5EF4-FFF2-40B4-BE49-F238E27FC236}">
                  <a16:creationId xmlns:a16="http://schemas.microsoft.com/office/drawing/2014/main" id="{BFF14235-CF05-4639-B91F-868A109E4C74}"/>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8" name="Freeform: Shape 107">
              <a:extLst>
                <a:ext uri="{FF2B5EF4-FFF2-40B4-BE49-F238E27FC236}">
                  <a16:creationId xmlns:a16="http://schemas.microsoft.com/office/drawing/2014/main" id="{D91F4F6E-7143-4159-AB1A-8D2DDA245C60}"/>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9" name="Freeform: Shape 108">
              <a:extLst>
                <a:ext uri="{FF2B5EF4-FFF2-40B4-BE49-F238E27FC236}">
                  <a16:creationId xmlns:a16="http://schemas.microsoft.com/office/drawing/2014/main" id="{425D0514-8BE8-46C9-9B44-CDE66AFFF42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0" name="Freeform: Shape 109">
              <a:extLst>
                <a:ext uri="{FF2B5EF4-FFF2-40B4-BE49-F238E27FC236}">
                  <a16:creationId xmlns:a16="http://schemas.microsoft.com/office/drawing/2014/main" id="{568AE225-1C9D-4B21-B2FC-1BF89CC27A0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1" name="Freeform: Shape 110">
              <a:extLst>
                <a:ext uri="{FF2B5EF4-FFF2-40B4-BE49-F238E27FC236}">
                  <a16:creationId xmlns:a16="http://schemas.microsoft.com/office/drawing/2014/main" id="{216EF885-4852-4D07-8A19-3C6B0D65EEF9}"/>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2" name="Freeform: Shape 111">
              <a:extLst>
                <a:ext uri="{FF2B5EF4-FFF2-40B4-BE49-F238E27FC236}">
                  <a16:creationId xmlns:a16="http://schemas.microsoft.com/office/drawing/2014/main" id="{A6E882F0-DD25-4145-8D3A-BF503877FC45}"/>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3" name="Freeform: Shape 112">
              <a:extLst>
                <a:ext uri="{FF2B5EF4-FFF2-40B4-BE49-F238E27FC236}">
                  <a16:creationId xmlns:a16="http://schemas.microsoft.com/office/drawing/2014/main" id="{EB28E9C8-BC47-4498-BA6A-7E9F6978895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pSp>
        <p:nvGrpSpPr>
          <p:cNvPr id="114" name="Group 113">
            <a:extLst>
              <a:ext uri="{FF2B5EF4-FFF2-40B4-BE49-F238E27FC236}">
                <a16:creationId xmlns:a16="http://schemas.microsoft.com/office/drawing/2014/main" id="{AFD8070F-5979-411D-9137-CCB7A996A537}"/>
              </a:ext>
            </a:extLst>
          </p:cNvPr>
          <p:cNvGrpSpPr/>
          <p:nvPr/>
        </p:nvGrpSpPr>
        <p:grpSpPr>
          <a:xfrm>
            <a:off x="7374187" y="361240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384"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2155" y="3451375"/>
            <a:ext cx="914400" cy="914400"/>
          </a:xfrm>
          <a:prstGeom prst="rect">
            <a:avLst/>
          </a:prstGeom>
        </p:spPr>
      </p:pic>
    </p:spTree>
    <p:extLst>
      <p:ext uri="{BB962C8B-B14F-4D97-AF65-F5344CB8AC3E}">
        <p14:creationId xmlns:p14="http://schemas.microsoft.com/office/powerpoint/2010/main" val="415812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3"/>
          <a:stretch>
            <a:fillRect/>
          </a:stretch>
        </p:blipFill>
        <p:spPr>
          <a:xfrm>
            <a:off x="6082329" y="4658280"/>
            <a:ext cx="2504636" cy="1571694"/>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4"/>
          <a:stretch>
            <a:fillRect/>
          </a:stretch>
        </p:blipFill>
        <p:spPr>
          <a:xfrm>
            <a:off x="8846720" y="4658280"/>
            <a:ext cx="3065123" cy="1571694"/>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5"/>
          <a:stretch>
            <a:fillRect/>
          </a:stretch>
        </p:blipFill>
        <p:spPr>
          <a:xfrm>
            <a:off x="2633394" y="4658280"/>
            <a:ext cx="3188530" cy="1579960"/>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6"/>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7"/>
          <a:stretch>
            <a:fillRect/>
          </a:stretch>
        </p:blipFill>
        <p:spPr>
          <a:xfrm>
            <a:off x="4279458" y="739472"/>
            <a:ext cx="6960867" cy="3314698"/>
          </a:xfrm>
          <a:prstGeom prst="rect">
            <a:avLst/>
          </a:prstGeom>
          <a:effectLst>
            <a:glow rad="127000">
              <a:schemeClr val="bg2">
                <a:alpha val="40000"/>
              </a:schemeClr>
            </a:glow>
          </a:effectLst>
        </p:spPr>
      </p:pic>
      <p:sp>
        <p:nvSpPr>
          <p:cNvPr id="6" name="TextBox 5">
            <a:extLst>
              <a:ext uri="{FF2B5EF4-FFF2-40B4-BE49-F238E27FC236}">
                <a16:creationId xmlns:a16="http://schemas.microsoft.com/office/drawing/2014/main" id="{C129475A-8A5F-4DE2-99E6-4E71AE9410D0}"/>
              </a:ext>
            </a:extLst>
          </p:cNvPr>
          <p:cNvSpPr txBox="1"/>
          <p:nvPr/>
        </p:nvSpPr>
        <p:spPr>
          <a:xfrm>
            <a:off x="110295" y="3059839"/>
            <a:ext cx="3648905" cy="1169551"/>
          </a:xfrm>
          <a:prstGeom prst="rect">
            <a:avLst/>
          </a:prstGeom>
          <a:noFill/>
        </p:spPr>
        <p:txBody>
          <a:bodyPr wrap="square" rtlCol="0">
            <a:spAutoFit/>
          </a:bodyPr>
          <a:lstStyle/>
          <a:p>
            <a:pPr marR="0" lvl="1"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Ope</a:t>
            </a:r>
            <a:r>
              <a:rPr lang="en-US" sz="1400" dirty="0">
                <a:solidFill>
                  <a:srgbClr val="FFFFFF"/>
                </a:solidFill>
                <a:latin typeface="Segoe UI"/>
              </a:rPr>
              <a:t>n resources on GitHub: </a:t>
            </a:r>
            <a:r>
              <a:rPr kumimoji="0" lang="en-US" sz="1400" b="0" i="0" u="none" strike="noStrike" kern="1200" cap="none" spc="0" normalizeH="0" baseline="0" noProof="0" dirty="0">
                <a:ln>
                  <a:noFill/>
                </a:ln>
                <a:solidFill>
                  <a:srgbClr val="FFFFFF"/>
                </a:solidFill>
                <a:effectLst/>
                <a:uLnTx/>
                <a:uFillTx/>
                <a:latin typeface="Segoe UI"/>
                <a:ea typeface="+mn-ea"/>
                <a:cs typeface="+mn-cs"/>
              </a:rPr>
              <a:t>Pre-made data pipelines, scripts, analytics notebooks, test data, dashboards, data models, and reference architecture</a:t>
            </a:r>
          </a:p>
        </p:txBody>
      </p:sp>
      <p:pic>
        <p:nvPicPr>
          <p:cNvPr id="14" name="Picture 13">
            <a:extLst>
              <a:ext uri="{FF2B5EF4-FFF2-40B4-BE49-F238E27FC236}">
                <a16:creationId xmlns:a16="http://schemas.microsoft.com/office/drawing/2014/main" id="{FD244E49-DF38-4E63-8E6A-13610A5D43C1}"/>
              </a:ext>
            </a:extLst>
          </p:cNvPr>
          <p:cNvPicPr>
            <a:picLocks noChangeAspect="1"/>
          </p:cNvPicPr>
          <p:nvPr/>
        </p:nvPicPr>
        <p:blipFill>
          <a:blip r:embed="rId8"/>
          <a:stretch>
            <a:fillRect/>
          </a:stretch>
        </p:blipFill>
        <p:spPr>
          <a:xfrm>
            <a:off x="876700" y="484012"/>
            <a:ext cx="2493480" cy="2469094"/>
          </a:xfrm>
          <a:prstGeom prst="rect">
            <a:avLst/>
          </a:prstGeom>
        </p:spPr>
      </p:pic>
    </p:spTree>
    <p:extLst>
      <p:ext uri="{BB962C8B-B14F-4D97-AF65-F5344CB8AC3E}">
        <p14:creationId xmlns:p14="http://schemas.microsoft.com/office/powerpoint/2010/main" val="4881522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2D1D7CA1-A1D0-437E-A3EE-102C290C00C6}"/>
              </a:ext>
            </a:extLst>
          </p:cNvPr>
          <p:cNvSpPr txBox="1"/>
          <p:nvPr/>
        </p:nvSpPr>
        <p:spPr>
          <a:xfrm>
            <a:off x="665365" y="3479799"/>
            <a:ext cx="2078933" cy="1384995"/>
          </a:xfrm>
          <a:prstGeom prst="rect">
            <a:avLst/>
          </a:prstGeom>
          <a:noFill/>
        </p:spPr>
        <p:txBody>
          <a:bodyPr wrap="square" rtlCol="0">
            <a:spAutoFit/>
          </a:bodyPr>
          <a:lstStyle/>
          <a:p>
            <a:pPr>
              <a:defRPr/>
            </a:pPr>
            <a:r>
              <a:rPr lang="en-US" sz="1400" dirty="0">
                <a:solidFill>
                  <a:srgbClr val="FFFFFF"/>
                </a:solidFill>
                <a:latin typeface="Segoe UI"/>
              </a:rPr>
              <a:t>Open reference architecture for establishing the modern data estate using Azure cloud data and AI services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1" name="Picture 50">
            <a:extLst>
              <a:ext uri="{FF2B5EF4-FFF2-40B4-BE49-F238E27FC236}">
                <a16:creationId xmlns:a16="http://schemas.microsoft.com/office/drawing/2014/main" id="{3BBE11BD-A46A-45F6-A9AC-15B19BB61E54}"/>
              </a:ext>
            </a:extLst>
          </p:cNvPr>
          <p:cNvPicPr>
            <a:picLocks noChangeAspect="1"/>
          </p:cNvPicPr>
          <p:nvPr/>
        </p:nvPicPr>
        <p:blipFill>
          <a:blip r:embed="rId3"/>
          <a:stretch>
            <a:fillRect/>
          </a:stretch>
        </p:blipFill>
        <p:spPr>
          <a:xfrm>
            <a:off x="612540" y="534812"/>
            <a:ext cx="2493480" cy="2469094"/>
          </a:xfrm>
          <a:prstGeom prst="rect">
            <a:avLst/>
          </a:prstGeom>
        </p:spPr>
      </p:pic>
      <p:pic>
        <p:nvPicPr>
          <p:cNvPr id="4" name="Picture 3" descr="Timeline&#10;&#10;Description automatically generated">
            <a:extLst>
              <a:ext uri="{FF2B5EF4-FFF2-40B4-BE49-F238E27FC236}">
                <a16:creationId xmlns:a16="http://schemas.microsoft.com/office/drawing/2014/main" id="{F7BD72F4-D7C0-4712-A823-53E13505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539" y="1778350"/>
            <a:ext cx="8591231" cy="4597651"/>
          </a:xfrm>
          <a:prstGeom prst="rect">
            <a:avLst/>
          </a:prstGeom>
        </p:spPr>
      </p:pic>
    </p:spTree>
    <p:extLst>
      <p:ext uri="{BB962C8B-B14F-4D97-AF65-F5344CB8AC3E}">
        <p14:creationId xmlns:p14="http://schemas.microsoft.com/office/powerpoint/2010/main" val="772296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5150988" y="517921"/>
            <a:ext cx="62282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Solving the problem with an open community</a:t>
            </a:r>
          </a:p>
        </p:txBody>
      </p:sp>
      <p:graphicFrame>
        <p:nvGraphicFramePr>
          <p:cNvPr id="8" name="Diagram 7">
            <a:extLst>
              <a:ext uri="{FF2B5EF4-FFF2-40B4-BE49-F238E27FC236}">
                <a16:creationId xmlns:a16="http://schemas.microsoft.com/office/drawing/2014/main" id="{A68027DB-78A9-44A6-AA43-72F6D0B33046}"/>
              </a:ext>
            </a:extLst>
          </p:cNvPr>
          <p:cNvGraphicFramePr/>
          <p:nvPr>
            <p:extLst>
              <p:ext uri="{D42A27DB-BD31-4B8C-83A1-F6EECF244321}">
                <p14:modId xmlns:p14="http://schemas.microsoft.com/office/powerpoint/2010/main" val="3439977087"/>
              </p:ext>
            </p:extLst>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ethical use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 architecture, ref implementation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 process (dev cycle, testing strategy, releases)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training</a:t>
            </a: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standards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process standards (ethical use, dev cycle, testing)</a:t>
            </a:r>
          </a:p>
        </p:txBody>
      </p:sp>
      <p:pic>
        <p:nvPicPr>
          <p:cNvPr id="3" name="Picture 2">
            <a:extLst>
              <a:ext uri="{FF2B5EF4-FFF2-40B4-BE49-F238E27FC236}">
                <a16:creationId xmlns:a16="http://schemas.microsoft.com/office/drawing/2014/main" id="{AA4196B1-655E-4877-B341-88D8D0F634DC}"/>
              </a:ext>
            </a:extLst>
          </p:cNvPr>
          <p:cNvPicPr>
            <a:picLocks noChangeAspect="1"/>
          </p:cNvPicPr>
          <p:nvPr/>
        </p:nvPicPr>
        <p:blipFill>
          <a:blip r:embed="rId8"/>
          <a:stretch>
            <a:fillRect/>
          </a:stretch>
        </p:blipFill>
        <p:spPr>
          <a:xfrm>
            <a:off x="599601" y="517921"/>
            <a:ext cx="2493480" cy="2469094"/>
          </a:xfrm>
          <a:prstGeom prst="rect">
            <a:avLst/>
          </a:prstGeom>
        </p:spPr>
      </p:pic>
    </p:spTree>
    <p:extLst>
      <p:ext uri="{BB962C8B-B14F-4D97-AF65-F5344CB8AC3E}">
        <p14:creationId xmlns:p14="http://schemas.microsoft.com/office/powerpoint/2010/main" val="282916856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73712-C803-47F5-9B52-DFA2160E9A8B}"/>
              </a:ext>
            </a:extLst>
          </p:cNvPr>
          <p:cNvPicPr>
            <a:picLocks noChangeAspect="1"/>
          </p:cNvPicPr>
          <p:nvPr/>
        </p:nvPicPr>
        <p:blipFill>
          <a:blip r:embed="rId3"/>
          <a:stretch>
            <a:fillRect/>
          </a:stretch>
        </p:blipFill>
        <p:spPr>
          <a:xfrm>
            <a:off x="4576788" y="2562228"/>
            <a:ext cx="3620613" cy="1532860"/>
          </a:xfrm>
          <a:prstGeom prst="rect">
            <a:avLst/>
          </a:prstGeom>
        </p:spPr>
      </p:pic>
      <p:pic>
        <p:nvPicPr>
          <p:cNvPr id="5" name="Picture 4">
            <a:extLst>
              <a:ext uri="{FF2B5EF4-FFF2-40B4-BE49-F238E27FC236}">
                <a16:creationId xmlns:a16="http://schemas.microsoft.com/office/drawing/2014/main" id="{1E3B6057-8E05-4D66-9C95-C30A25A42BCB}"/>
              </a:ext>
            </a:extLst>
          </p:cNvPr>
          <p:cNvPicPr>
            <a:picLocks noChangeAspect="1"/>
          </p:cNvPicPr>
          <p:nvPr/>
        </p:nvPicPr>
        <p:blipFill>
          <a:blip r:embed="rId4"/>
          <a:stretch>
            <a:fillRect/>
          </a:stretch>
        </p:blipFill>
        <p:spPr>
          <a:xfrm>
            <a:off x="8803161" y="1549049"/>
            <a:ext cx="2776560" cy="1762190"/>
          </a:xfrm>
          <a:prstGeom prst="rect">
            <a:avLst/>
          </a:prstGeom>
        </p:spPr>
      </p:pic>
      <p:pic>
        <p:nvPicPr>
          <p:cNvPr id="7" name="Picture 6">
            <a:extLst>
              <a:ext uri="{FF2B5EF4-FFF2-40B4-BE49-F238E27FC236}">
                <a16:creationId xmlns:a16="http://schemas.microsoft.com/office/drawing/2014/main" id="{60BF5592-C3AA-44D9-AB2F-B1E518EA032C}"/>
              </a:ext>
            </a:extLst>
          </p:cNvPr>
          <p:cNvPicPr>
            <a:picLocks noChangeAspect="1"/>
          </p:cNvPicPr>
          <p:nvPr/>
        </p:nvPicPr>
        <p:blipFill>
          <a:blip r:embed="rId5"/>
          <a:stretch>
            <a:fillRect/>
          </a:stretch>
        </p:blipFill>
        <p:spPr>
          <a:xfrm>
            <a:off x="8803161" y="3672482"/>
            <a:ext cx="2776560" cy="1779083"/>
          </a:xfrm>
          <a:prstGeom prst="rect">
            <a:avLst/>
          </a:prstGeom>
        </p:spPr>
      </p:pic>
      <p:grpSp>
        <p:nvGrpSpPr>
          <p:cNvPr id="8" name="Group 7">
            <a:extLst>
              <a:ext uri="{FF2B5EF4-FFF2-40B4-BE49-F238E27FC236}">
                <a16:creationId xmlns:a16="http://schemas.microsoft.com/office/drawing/2014/main" id="{998DF56C-BA16-457F-8B32-9C7962510967}"/>
              </a:ext>
            </a:extLst>
          </p:cNvPr>
          <p:cNvGrpSpPr/>
          <p:nvPr/>
        </p:nvGrpSpPr>
        <p:grpSpPr>
          <a:xfrm>
            <a:off x="1168401" y="2210497"/>
            <a:ext cx="2482424" cy="2437001"/>
            <a:chOff x="1168401" y="2446243"/>
            <a:chExt cx="2482424" cy="2437001"/>
          </a:xfrm>
        </p:grpSpPr>
        <p:sp>
          <p:nvSpPr>
            <p:cNvPr id="9" name="Rectangle 8">
              <a:extLst>
                <a:ext uri="{FF2B5EF4-FFF2-40B4-BE49-F238E27FC236}">
                  <a16:creationId xmlns:a16="http://schemas.microsoft.com/office/drawing/2014/main" id="{4DDFC6FD-1D84-4AB8-82FF-10D8506DADD4}"/>
                </a:ext>
              </a:extLst>
            </p:cNvPr>
            <p:cNvSpPr/>
            <p:nvPr/>
          </p:nvSpPr>
          <p:spPr>
            <a:xfrm>
              <a:off x="1168401" y="3429000"/>
              <a:ext cx="2482424" cy="1454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100" b="0" i="0" u="none" strike="noStrike" kern="0" cap="none" spc="0" normalizeH="0" baseline="0" noProof="0" dirty="0">
                  <a:ln>
                    <a:noFill/>
                  </a:ln>
                  <a:solidFill>
                    <a:prstClr val="white"/>
                  </a:solidFill>
                  <a:effectLst/>
                  <a:uLnTx/>
                  <a:uFillTx/>
                  <a:latin typeface="Segoe UI"/>
                  <a:ea typeface="+mn-ea"/>
                  <a:cs typeface="+mn-cs"/>
                  <a:sym typeface="Helvetica Light"/>
                </a:rPr>
                <a:t>ROLE AND TECH TRAINING: CAPACITY-BUILDING ON LEARNING ANALYTICS AND AI</a:t>
              </a:r>
            </a:p>
          </p:txBody>
        </p:sp>
        <p:pic>
          <p:nvPicPr>
            <p:cNvPr id="10" name="Graphic 9" descr="Connections with solid fill">
              <a:extLst>
                <a:ext uri="{FF2B5EF4-FFF2-40B4-BE49-F238E27FC236}">
                  <a16:creationId xmlns:a16="http://schemas.microsoft.com/office/drawing/2014/main" id="{22B4F4FF-7671-4BB5-A468-CFF7DDAA40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742" y="2446243"/>
              <a:ext cx="914400" cy="914400"/>
            </a:xfrm>
            <a:prstGeom prst="rect">
              <a:avLst/>
            </a:prstGeom>
          </p:spPr>
        </p:pic>
      </p:grpSp>
      <p:cxnSp>
        <p:nvCxnSpPr>
          <p:cNvPr id="11" name="Connector: Elbow 10">
            <a:extLst>
              <a:ext uri="{FF2B5EF4-FFF2-40B4-BE49-F238E27FC236}">
                <a16:creationId xmlns:a16="http://schemas.microsoft.com/office/drawing/2014/main" id="{4F073BBE-AE34-41CC-9C71-635CDA4EB5FF}"/>
              </a:ext>
            </a:extLst>
          </p:cNvPr>
          <p:cNvCxnSpPr>
            <a:stCxn id="4" idx="3"/>
            <a:endCxn id="7" idx="1"/>
          </p:cNvCxnSpPr>
          <p:nvPr/>
        </p:nvCxnSpPr>
        <p:spPr>
          <a:xfrm>
            <a:off x="8197401" y="3328658"/>
            <a:ext cx="605760" cy="1233366"/>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33E6B575-2975-41A7-9311-43E7AE454445}"/>
              </a:ext>
            </a:extLst>
          </p:cNvPr>
          <p:cNvCxnSpPr>
            <a:cxnSpLocks/>
          </p:cNvCxnSpPr>
          <p:nvPr/>
        </p:nvCxnSpPr>
        <p:spPr>
          <a:xfrm flipV="1">
            <a:off x="8197401" y="2430144"/>
            <a:ext cx="605760" cy="898514"/>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19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85DC8D3A-9AF9-4C18-8D42-59949F3A45E4}"/>
              </a:ext>
            </a:extLst>
          </p:cNvPr>
          <p:cNvGraphicFramePr/>
          <p:nvPr>
            <p:extLst>
              <p:ext uri="{D42A27DB-BD31-4B8C-83A1-F6EECF244321}">
                <p14:modId xmlns:p14="http://schemas.microsoft.com/office/powerpoint/2010/main" val="1723964293"/>
              </p:ext>
            </p:extLst>
          </p:nvPr>
        </p:nvGraphicFramePr>
        <p:xfrm>
          <a:off x="0" y="2130600"/>
          <a:ext cx="11811139"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A98C4F80-294A-4B19-8262-9FBFCB1A19D2}"/>
              </a:ext>
            </a:extLst>
          </p:cNvPr>
          <p:cNvSpPr/>
          <p:nvPr/>
        </p:nvSpPr>
        <p:spPr>
          <a:xfrm>
            <a:off x="6939417" y="2283000"/>
            <a:ext cx="19267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PRINCIPLES OF RESPONSIBLE DATA AND AI APPLIED TO EDUCATION</a:t>
            </a:r>
          </a:p>
        </p:txBody>
      </p:sp>
      <p:grpSp>
        <p:nvGrpSpPr>
          <p:cNvPr id="21" name="Group 20">
            <a:extLst>
              <a:ext uri="{FF2B5EF4-FFF2-40B4-BE49-F238E27FC236}">
                <a16:creationId xmlns:a16="http://schemas.microsoft.com/office/drawing/2014/main" id="{DA29FC65-2D63-4997-9C95-AC4D52CE735C}"/>
              </a:ext>
            </a:extLst>
          </p:cNvPr>
          <p:cNvGrpSpPr/>
          <p:nvPr/>
        </p:nvGrpSpPr>
        <p:grpSpPr>
          <a:xfrm>
            <a:off x="7557067" y="1482593"/>
            <a:ext cx="575969" cy="575969"/>
            <a:chOff x="543957" y="7954849"/>
            <a:chExt cx="381000" cy="381000"/>
          </a:xfrm>
        </p:grpSpPr>
        <p:sp>
          <p:nvSpPr>
            <p:cNvPr id="22" name="Freeform: Shape 21">
              <a:extLst>
                <a:ext uri="{FF2B5EF4-FFF2-40B4-BE49-F238E27FC236}">
                  <a16:creationId xmlns:a16="http://schemas.microsoft.com/office/drawing/2014/main" id="{CC0B06A3-DD00-4369-A8CF-F6DFFF67DEE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3" name="Freeform: Shape 22">
              <a:extLst>
                <a:ext uri="{FF2B5EF4-FFF2-40B4-BE49-F238E27FC236}">
                  <a16:creationId xmlns:a16="http://schemas.microsoft.com/office/drawing/2014/main" id="{C036A913-0992-4D83-B87C-3F60201CA92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4" name="Freeform: Shape 23">
              <a:extLst>
                <a:ext uri="{FF2B5EF4-FFF2-40B4-BE49-F238E27FC236}">
                  <a16:creationId xmlns:a16="http://schemas.microsoft.com/office/drawing/2014/main" id="{3BFDD92A-2888-4F08-B155-BF165AA6A780}"/>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5" name="Freeform: Shape 24">
              <a:extLst>
                <a:ext uri="{FF2B5EF4-FFF2-40B4-BE49-F238E27FC236}">
                  <a16:creationId xmlns:a16="http://schemas.microsoft.com/office/drawing/2014/main" id="{418744EF-95A0-4FAA-BDBD-C1CB9156084A}"/>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6" name="Freeform: Shape 25">
              <a:extLst>
                <a:ext uri="{FF2B5EF4-FFF2-40B4-BE49-F238E27FC236}">
                  <a16:creationId xmlns:a16="http://schemas.microsoft.com/office/drawing/2014/main" id="{7E42BA3D-62C9-4879-8E29-22333CF9CDBC}"/>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cxnSp>
        <p:nvCxnSpPr>
          <p:cNvPr id="28" name="Straight Connector 27">
            <a:extLst>
              <a:ext uri="{FF2B5EF4-FFF2-40B4-BE49-F238E27FC236}">
                <a16:creationId xmlns:a16="http://schemas.microsoft.com/office/drawing/2014/main" id="{B7E8EC44-F9E9-4ED7-886A-F020478C8300}"/>
              </a:ext>
            </a:extLst>
          </p:cNvPr>
          <p:cNvCxnSpPr/>
          <p:nvPr/>
        </p:nvCxnSpPr>
        <p:spPr>
          <a:xfrm flipH="1">
            <a:off x="1960880" y="3037840"/>
            <a:ext cx="4907280" cy="149352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488266-EAC1-4B88-9C87-AE160626EEBF}"/>
              </a:ext>
            </a:extLst>
          </p:cNvPr>
          <p:cNvCxnSpPr>
            <a:cxnSpLocks/>
          </p:cNvCxnSpPr>
          <p:nvPr/>
        </p:nvCxnSpPr>
        <p:spPr>
          <a:xfrm flipH="1">
            <a:off x="3464560" y="3241040"/>
            <a:ext cx="3474857" cy="133419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4E678E-7851-4877-964A-154125018D3B}"/>
              </a:ext>
            </a:extLst>
          </p:cNvPr>
          <p:cNvCxnSpPr>
            <a:cxnSpLocks/>
          </p:cNvCxnSpPr>
          <p:nvPr/>
        </p:nvCxnSpPr>
        <p:spPr>
          <a:xfrm flipH="1">
            <a:off x="5069840" y="3429000"/>
            <a:ext cx="1950720" cy="114623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7DEDE9-322F-4156-BBD8-25EE365844A9}"/>
              </a:ext>
            </a:extLst>
          </p:cNvPr>
          <p:cNvCxnSpPr>
            <a:cxnSpLocks/>
          </p:cNvCxnSpPr>
          <p:nvPr/>
        </p:nvCxnSpPr>
        <p:spPr>
          <a:xfrm flipH="1">
            <a:off x="6441440" y="3740033"/>
            <a:ext cx="650377" cy="699887"/>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F0B5E3-B343-4CB1-A5AB-DDC9B5ADD537}"/>
              </a:ext>
            </a:extLst>
          </p:cNvPr>
          <p:cNvCxnSpPr>
            <a:cxnSpLocks/>
          </p:cNvCxnSpPr>
          <p:nvPr/>
        </p:nvCxnSpPr>
        <p:spPr>
          <a:xfrm>
            <a:off x="7595998" y="3800231"/>
            <a:ext cx="119259"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AA97C0-CC0D-4EE4-8C5C-DBF62FA5B8F3}"/>
              </a:ext>
            </a:extLst>
          </p:cNvPr>
          <p:cNvCxnSpPr>
            <a:cxnSpLocks/>
          </p:cNvCxnSpPr>
          <p:nvPr/>
        </p:nvCxnSpPr>
        <p:spPr>
          <a:xfrm>
            <a:off x="8091078" y="3800231"/>
            <a:ext cx="961482"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05BD45-489A-415D-A724-86D517A703A6}"/>
              </a:ext>
            </a:extLst>
          </p:cNvPr>
          <p:cNvCxnSpPr>
            <a:cxnSpLocks/>
          </p:cNvCxnSpPr>
          <p:nvPr/>
        </p:nvCxnSpPr>
        <p:spPr>
          <a:xfrm>
            <a:off x="8544697" y="3734191"/>
            <a:ext cx="1981063" cy="70572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241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FastMetadata xmlns="d045c0ed-da0d-414b-918d-6bac2b0f0909" xsi:nil="true"/>
    <MediaServiceMetadata xmlns="d045c0ed-da0d-414b-918d-6bac2b0f0909" xsi:nil="true"/>
    <MediaServiceGenerationTime xmlns="d045c0ed-da0d-414b-918d-6bac2b0f0909" xsi:nil="true"/>
    <MediaServiceAutoKeyPoints xmlns="d045c0ed-da0d-414b-918d-6bac2b0f0909" xsi:nil="true"/>
    <MediaServiceDateTaken xmlns="d045c0ed-da0d-414b-918d-6bac2b0f0909" xsi:nil="true"/>
    <MediaServiceDuration xmlns="d045c0ed-da0d-414b-918d-6bac2b0f0909" xsi:nil="true"/>
    <_ip_UnifiedCompliancePolicyProperties xmlns="http://schemas.microsoft.com/sharepoint/v3" xsi:nil="true"/>
    <MediaServiceAutoTags xmlns="d045c0ed-da0d-414b-918d-6bac2b0f0909" xsi:nil="true"/>
    <MediaServiceOCR xmlns="d045c0ed-da0d-414b-918d-6bac2b0f0909" xsi:nil="true"/>
    <MediaServiceEventHashCode xmlns="d045c0ed-da0d-414b-918d-6bac2b0f0909" xsi:nil="true"/>
    <lcf76f155ced4ddcb4097134ff3c332f xmlns="d045c0ed-da0d-414b-918d-6bac2b0f0909">
      <Terms xmlns="http://schemas.microsoft.com/office/infopath/2007/PartnerControls"/>
    </lcf76f155ced4ddcb4097134ff3c332f>
    <TaxCatchAll xmlns="230e9df3-be65-4c73-a93b-d1236ebd677e"/>
    <MediaServiceKeyPoints xmlns="d045c0ed-da0d-414b-918d-6bac2b0f090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113D031F30F9142A368C59088DB1679" ma:contentTypeVersion="18" ma:contentTypeDescription="Create a new document." ma:contentTypeScope="" ma:versionID="7176b7d9f6f3cba702a3862bd50c0397">
  <xsd:schema xmlns:xsd="http://www.w3.org/2001/XMLSchema" xmlns:xs="http://www.w3.org/2001/XMLSchema" xmlns:p="http://schemas.microsoft.com/office/2006/metadata/properties" xmlns:ns1="http://schemas.microsoft.com/sharepoint/v3" xmlns:ns2="d045c0ed-da0d-414b-918d-6bac2b0f0909" xmlns:ns3="6a470123-577d-4ad2-841b-3cd3408735c5" xmlns:ns4="230e9df3-be65-4c73-a93b-d1236ebd677e" targetNamespace="http://schemas.microsoft.com/office/2006/metadata/properties" ma:root="true" ma:fieldsID="5c299459efdb9149a4fef7d5ef5ed9ba" ns1:_="" ns2:_="" ns3:_="" ns4:_="">
    <xsd:import namespace="http://schemas.microsoft.com/sharepoint/v3"/>
    <xsd:import namespace="d045c0ed-da0d-414b-918d-6bac2b0f0909"/>
    <xsd:import namespace="6a470123-577d-4ad2-841b-3cd3408735c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ServiceDuration"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45c0ed-da0d-414b-918d-6bac2b0f09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false">
      <xsd:simpleType>
        <xsd:restriction base="dms:Note">
          <xsd:maxLength value="255"/>
        </xsd:restriction>
      </xsd:simpleType>
    </xsd:element>
    <xsd:element name="MediaServiceGenerationTime" ma:index="12" nillable="true" ma:displayName="MediaServiceGenerationTime" ma:hidden="true" ma:internalName="MediaServiceGenerationTime" ma:readOnly="false">
      <xsd:simpleType>
        <xsd:restriction base="dms:Text"/>
      </xsd:simpleType>
    </xsd:element>
    <xsd:element name="MediaServiceEventHashCode" ma:index="13" nillable="true" ma:displayName="MediaServiceEventHashCode" ma:hidden="true" ma:internalName="MediaServiceEventHashCode" ma:readOnly="false">
      <xsd:simpleType>
        <xsd:restriction base="dms:Text"/>
      </xsd:simpleType>
    </xsd:element>
    <xsd:element name="MediaServiceAutoKeyPoints" ma:index="16" nillable="true" ma:displayName="MediaServiceAutoKeyPoints" ma:hidden="true" ma:internalName="MediaServiceAutoKeyPoints" ma:readOnly="fals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20" nillable="true" ma:displayName="MediaServiceDateTaken" ma:hidden="true" ma:internalName="MediaServiceDateTaken" ma:readOnly="false">
      <xsd:simpleType>
        <xsd:restriction base="dms:Text"/>
      </xsd:simpleType>
    </xsd:element>
    <xsd:element name="MediaServiceDuration" ma:index="21" nillable="true" ma:displayName="MediaServiceDuration" ma:hidden="true" ma:internalName="MediaServiceDuration" ma:readOnly="false">
      <xsd:simpleType>
        <xsd:restriction base="dms:Text"/>
      </xsd:simpleType>
    </xsd:element>
    <xsd:element name="lcf76f155ced4ddcb4097134ff3c332f" ma:index="23"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element name="MediaLengthInSeconds" ma:index="25" nillable="true" ma:displayName="Length (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a470123-577d-4ad2-841b-3cd3408735c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f69fa911-3eff-42fe-b5c5-2c96b861ab5d}" ma:internalName="TaxCatchAll" ma:showField="CatchAllData" ma:web="6a470123-577d-4ad2-841b-3cd3408735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FE07E0-AC20-4930-9A11-D5DD2DE22C92}">
  <ds:schemaRefs>
    <ds:schemaRef ds:uri="http://schemas.microsoft.com/sharepoint/v3/contenttype/forms"/>
  </ds:schemaRefs>
</ds:datastoreItem>
</file>

<file path=customXml/itemProps2.xml><?xml version="1.0" encoding="utf-8"?>
<ds:datastoreItem xmlns:ds="http://schemas.openxmlformats.org/officeDocument/2006/customXml" ds:itemID="{B40E60D7-85D4-4F38-B0D0-EB3075CA959C}">
  <ds:schemaRefs>
    <ds:schemaRef ds:uri="230e9df3-be65-4c73-a93b-d1236ebd677e"/>
    <ds:schemaRef ds:uri="d045c0ed-da0d-414b-918d-6bac2b0f0909"/>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357DDB1-2B70-40F8-8472-D52A603277AC}">
  <ds:schemaRefs>
    <ds:schemaRef ds:uri="230e9df3-be65-4c73-a93b-d1236ebd677e"/>
    <ds:schemaRef ds:uri="6a470123-577d-4ad2-841b-3cd3408735c5"/>
    <ds:schemaRef ds:uri="d045c0ed-da0d-414b-918d-6bac2b0f09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108</TotalTime>
  <Words>1162</Words>
  <Application>Microsoft Office PowerPoint</Application>
  <PresentationFormat>Widescreen</PresentationFormat>
  <Paragraphs>94</Paragraphs>
  <Slides>12</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Calibri</vt:lpstr>
      <vt:lpstr>Calibri Light</vt:lpstr>
      <vt:lpstr>Neue Haas Grotesk Text Pro</vt:lpstr>
      <vt:lpstr>Roboto</vt:lpstr>
      <vt:lpstr>Roboto Medium</vt:lpstr>
      <vt:lpstr>Segoe UI</vt:lpstr>
      <vt:lpstr>Segoe UI Semibold</vt:lpstr>
      <vt:lpstr>Segoe UI Semilight</vt:lpstr>
      <vt:lpstr>Symbol</vt:lpstr>
      <vt:lpstr>Wingdings</vt:lpstr>
      <vt:lpstr>Office Theme</vt:lpstr>
      <vt:lpstr>White Template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Langworthy</dc:creator>
  <cp:lastModifiedBy>Gene Garcia</cp:lastModifiedBy>
  <cp:revision>7</cp:revision>
  <dcterms:created xsi:type="dcterms:W3CDTF">2021-04-06T23:42:08Z</dcterms:created>
  <dcterms:modified xsi:type="dcterms:W3CDTF">2021-10-25T21:41:55Z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0x0101007113D031F30F9142A368C59088DB1679</vt:lpwstr>
  </property>
  <property fmtid="{D5CDD505-2E9C-101B-9397-08002B2CF9AE}" pid="3" name="MediaServiceAITags">
    <vt:lpwstr/>
  </property>
</Properties>
</file>